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8" r:id="rId6"/>
    <p:sldId id="269" r:id="rId7"/>
    <p:sldId id="270" r:id="rId8"/>
    <p:sldId id="271" r:id="rId9"/>
    <p:sldId id="272" r:id="rId10"/>
    <p:sldId id="260" r:id="rId11"/>
    <p:sldId id="275" r:id="rId12"/>
    <p:sldId id="276" r:id="rId13"/>
    <p:sldId id="277" r:id="rId14"/>
    <p:sldId id="278" r:id="rId15"/>
    <p:sldId id="261" r:id="rId16"/>
    <p:sldId id="262" r:id="rId17"/>
    <p:sldId id="263" r:id="rId18"/>
    <p:sldId id="273" r:id="rId19"/>
    <p:sldId id="264" r:id="rId20"/>
    <p:sldId id="274" r:id="rId21"/>
    <p:sldId id="265" r:id="rId22"/>
    <p:sldId id="267" r:id="rId2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38B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6346" autoAdjust="0"/>
  </p:normalViewPr>
  <p:slideViewPr>
    <p:cSldViewPr snapToGrid="0" showGuides="1">
      <p:cViewPr varScale="1">
        <p:scale>
          <a:sx n="64" d="100"/>
          <a:sy n="64" d="100"/>
        </p:scale>
        <p:origin x="142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25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25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250E8-BF90-42BC-A566-CCC195E0ADF2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E3FBF3-37A5-4103-9A02-2D5BFF3D32DE}">
      <dgm:prSet custT="1"/>
      <dgm:spPr/>
      <dgm:t>
        <a:bodyPr/>
        <a:lstStyle/>
        <a:p>
          <a:r>
            <a:rPr lang="pt-PT" sz="2800"/>
            <a:t>Feature importance</a:t>
          </a:r>
          <a:endParaRPr lang="en-US" sz="2800" dirty="0"/>
        </a:p>
      </dgm:t>
    </dgm:pt>
    <dgm:pt modelId="{0480E7CE-4F28-4521-B729-B7D689AF3EA1}" type="parTrans" cxnId="{D4027381-A522-4FED-B1DA-F4084B4901F7}">
      <dgm:prSet/>
      <dgm:spPr/>
      <dgm:t>
        <a:bodyPr/>
        <a:lstStyle/>
        <a:p>
          <a:endParaRPr lang="en-US"/>
        </a:p>
      </dgm:t>
    </dgm:pt>
    <dgm:pt modelId="{D2EE11C0-01E4-4367-96B7-E673C2087B0F}" type="sibTrans" cxnId="{D4027381-A522-4FED-B1DA-F4084B4901F7}">
      <dgm:prSet/>
      <dgm:spPr/>
      <dgm:t>
        <a:bodyPr/>
        <a:lstStyle/>
        <a:p>
          <a:endParaRPr lang="en-US"/>
        </a:p>
      </dgm:t>
    </dgm:pt>
    <dgm:pt modelId="{AF7A26F8-DB81-453F-8A20-B2156CF043F7}">
      <dgm:prSet/>
      <dgm:spPr/>
      <dgm:t>
        <a:bodyPr/>
        <a:lstStyle/>
        <a:p>
          <a:r>
            <a:rPr lang="pt-PT"/>
            <a:t>Occlusion</a:t>
          </a:r>
          <a:endParaRPr lang="en-US"/>
        </a:p>
      </dgm:t>
    </dgm:pt>
    <dgm:pt modelId="{033D0F6C-C06A-479D-BFA2-81F488DE292F}" type="parTrans" cxnId="{367BDA11-BAF2-4C19-8251-071898BF8C5C}">
      <dgm:prSet/>
      <dgm:spPr/>
      <dgm:t>
        <a:bodyPr/>
        <a:lstStyle/>
        <a:p>
          <a:endParaRPr lang="en-US"/>
        </a:p>
      </dgm:t>
    </dgm:pt>
    <dgm:pt modelId="{BBC8F99A-2C6A-45E6-8A27-565228CDB95D}" type="sibTrans" cxnId="{367BDA11-BAF2-4C19-8251-071898BF8C5C}">
      <dgm:prSet/>
      <dgm:spPr/>
      <dgm:t>
        <a:bodyPr/>
        <a:lstStyle/>
        <a:p>
          <a:endParaRPr lang="en-US"/>
        </a:p>
      </dgm:t>
    </dgm:pt>
    <dgm:pt modelId="{4BEB5611-5A9D-4F5B-BC8C-575A8914AC4A}">
      <dgm:prSet/>
      <dgm:spPr/>
      <dgm:t>
        <a:bodyPr/>
        <a:lstStyle/>
        <a:p>
          <a:r>
            <a:rPr lang="pt-PT"/>
            <a:t>Shap values</a:t>
          </a:r>
          <a:endParaRPr lang="en-US"/>
        </a:p>
      </dgm:t>
    </dgm:pt>
    <dgm:pt modelId="{E39DCA65-C32F-4E47-B1B9-FE22C8FF697E}" type="parTrans" cxnId="{DAA19C58-0DBD-45EF-864A-3335A8341155}">
      <dgm:prSet/>
      <dgm:spPr/>
      <dgm:t>
        <a:bodyPr/>
        <a:lstStyle/>
        <a:p>
          <a:endParaRPr lang="en-US"/>
        </a:p>
      </dgm:t>
    </dgm:pt>
    <dgm:pt modelId="{C6EED798-78BD-4A86-BAFB-FE4C5BEFC441}" type="sibTrans" cxnId="{DAA19C58-0DBD-45EF-864A-3335A8341155}">
      <dgm:prSet/>
      <dgm:spPr/>
      <dgm:t>
        <a:bodyPr/>
        <a:lstStyle/>
        <a:p>
          <a:endParaRPr lang="en-US"/>
        </a:p>
      </dgm:t>
    </dgm:pt>
    <dgm:pt modelId="{AA0DBFC5-CA77-4FAA-B0E8-9DF22182923D}">
      <dgm:prSet/>
      <dgm:spPr/>
      <dgm:t>
        <a:bodyPr/>
        <a:lstStyle/>
        <a:p>
          <a:r>
            <a:rPr lang="pt-PT"/>
            <a:t>Grad-CAM</a:t>
          </a:r>
          <a:endParaRPr lang="en-US"/>
        </a:p>
      </dgm:t>
    </dgm:pt>
    <dgm:pt modelId="{2F3876CC-520F-44A8-B530-60C55CADA389}" type="parTrans" cxnId="{EB6A21EB-CEFB-4AC0-9A9D-6D206F6A8332}">
      <dgm:prSet/>
      <dgm:spPr/>
      <dgm:t>
        <a:bodyPr/>
        <a:lstStyle/>
        <a:p>
          <a:endParaRPr lang="en-US"/>
        </a:p>
      </dgm:t>
    </dgm:pt>
    <dgm:pt modelId="{890A6CE4-5AE9-4F37-A2C6-34517F7ABA57}" type="sibTrans" cxnId="{EB6A21EB-CEFB-4AC0-9A9D-6D206F6A8332}">
      <dgm:prSet/>
      <dgm:spPr/>
      <dgm:t>
        <a:bodyPr/>
        <a:lstStyle/>
        <a:p>
          <a:endParaRPr lang="en-US"/>
        </a:p>
      </dgm:t>
    </dgm:pt>
    <dgm:pt modelId="{9E85CDC0-436E-4133-846F-946934D9E025}" type="pres">
      <dgm:prSet presAssocID="{854250E8-BF90-42BC-A566-CCC195E0ADF2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E949C1-926E-4BED-BFA0-279F1AA687BB}" type="pres">
      <dgm:prSet presAssocID="{41E3FBF3-37A5-4103-9A02-2D5BFF3D32DE}" presName="hierRoot1" presStyleCnt="0">
        <dgm:presLayoutVars>
          <dgm:hierBranch val="init"/>
        </dgm:presLayoutVars>
      </dgm:prSet>
      <dgm:spPr/>
    </dgm:pt>
    <dgm:pt modelId="{ADBEE381-690E-45D8-B1CB-2BCCF3D57D82}" type="pres">
      <dgm:prSet presAssocID="{41E3FBF3-37A5-4103-9A02-2D5BFF3D32DE}" presName="rootComposite1" presStyleCnt="0"/>
      <dgm:spPr/>
    </dgm:pt>
    <dgm:pt modelId="{D09598F2-936A-4441-B6E7-B21ED3D381E0}" type="pres">
      <dgm:prSet presAssocID="{41E3FBF3-37A5-4103-9A02-2D5BFF3D32DE}" presName="rootText1" presStyleLbl="alignAcc1" presStyleIdx="0" presStyleCnt="0">
        <dgm:presLayoutVars>
          <dgm:chPref val="3"/>
        </dgm:presLayoutVars>
      </dgm:prSet>
      <dgm:spPr/>
    </dgm:pt>
    <dgm:pt modelId="{C24B54AA-B839-48D6-B928-F03A6C7F26DB}" type="pres">
      <dgm:prSet presAssocID="{41E3FBF3-37A5-4103-9A02-2D5BFF3D32DE}" presName="topArc1" presStyleLbl="parChTrans1D1" presStyleIdx="0" presStyleCnt="8"/>
      <dgm:spPr/>
    </dgm:pt>
    <dgm:pt modelId="{A7A59758-FC07-4465-8F34-02C8A7CB645E}" type="pres">
      <dgm:prSet presAssocID="{41E3FBF3-37A5-4103-9A02-2D5BFF3D32DE}" presName="bottomArc1" presStyleLbl="parChTrans1D1" presStyleIdx="1" presStyleCnt="8"/>
      <dgm:spPr/>
    </dgm:pt>
    <dgm:pt modelId="{E1A3ECF6-2589-473E-BBC5-ACDD971C722E}" type="pres">
      <dgm:prSet presAssocID="{41E3FBF3-37A5-4103-9A02-2D5BFF3D32DE}" presName="topConnNode1" presStyleLbl="node1" presStyleIdx="0" presStyleCnt="0"/>
      <dgm:spPr/>
    </dgm:pt>
    <dgm:pt modelId="{31278D67-F5DC-4F10-89C8-B1FF1FB61322}" type="pres">
      <dgm:prSet presAssocID="{41E3FBF3-37A5-4103-9A02-2D5BFF3D32DE}" presName="hierChild2" presStyleCnt="0"/>
      <dgm:spPr/>
    </dgm:pt>
    <dgm:pt modelId="{563544EF-B8F3-4AF5-A28D-615A4873D757}" type="pres">
      <dgm:prSet presAssocID="{41E3FBF3-37A5-4103-9A02-2D5BFF3D32DE}" presName="hierChild3" presStyleCnt="0"/>
      <dgm:spPr/>
    </dgm:pt>
    <dgm:pt modelId="{1DF25D9B-2E3B-4581-861E-B72C1DBAAB5F}" type="pres">
      <dgm:prSet presAssocID="{AF7A26F8-DB81-453F-8A20-B2156CF043F7}" presName="hierRoot1" presStyleCnt="0">
        <dgm:presLayoutVars>
          <dgm:hierBranch val="init"/>
        </dgm:presLayoutVars>
      </dgm:prSet>
      <dgm:spPr/>
    </dgm:pt>
    <dgm:pt modelId="{EBD70A21-10B0-4464-8596-79EB8DE5EDCF}" type="pres">
      <dgm:prSet presAssocID="{AF7A26F8-DB81-453F-8A20-B2156CF043F7}" presName="rootComposite1" presStyleCnt="0"/>
      <dgm:spPr/>
    </dgm:pt>
    <dgm:pt modelId="{06D2B500-8C3F-4160-BAF4-05C0BBACB9B7}" type="pres">
      <dgm:prSet presAssocID="{AF7A26F8-DB81-453F-8A20-B2156CF043F7}" presName="rootText1" presStyleLbl="alignAcc1" presStyleIdx="0" presStyleCnt="0">
        <dgm:presLayoutVars>
          <dgm:chPref val="3"/>
        </dgm:presLayoutVars>
      </dgm:prSet>
      <dgm:spPr/>
    </dgm:pt>
    <dgm:pt modelId="{CFC1765A-44A7-4009-B206-DBB46B359AB2}" type="pres">
      <dgm:prSet presAssocID="{AF7A26F8-DB81-453F-8A20-B2156CF043F7}" presName="topArc1" presStyleLbl="parChTrans1D1" presStyleIdx="2" presStyleCnt="8"/>
      <dgm:spPr/>
    </dgm:pt>
    <dgm:pt modelId="{77B83FED-CA46-47FD-9966-77FB1F1A836D}" type="pres">
      <dgm:prSet presAssocID="{AF7A26F8-DB81-453F-8A20-B2156CF043F7}" presName="bottomArc1" presStyleLbl="parChTrans1D1" presStyleIdx="3" presStyleCnt="8"/>
      <dgm:spPr/>
    </dgm:pt>
    <dgm:pt modelId="{D8D30559-C39F-4AAA-B2CE-16EB2EDEA94A}" type="pres">
      <dgm:prSet presAssocID="{AF7A26F8-DB81-453F-8A20-B2156CF043F7}" presName="topConnNode1" presStyleLbl="node1" presStyleIdx="0" presStyleCnt="0"/>
      <dgm:spPr/>
    </dgm:pt>
    <dgm:pt modelId="{C6D05781-0678-4662-9FCB-A53994A80E81}" type="pres">
      <dgm:prSet presAssocID="{AF7A26F8-DB81-453F-8A20-B2156CF043F7}" presName="hierChild2" presStyleCnt="0"/>
      <dgm:spPr/>
    </dgm:pt>
    <dgm:pt modelId="{DB00695C-21D4-45B6-8A3A-6CAFE5B1AB61}" type="pres">
      <dgm:prSet presAssocID="{AF7A26F8-DB81-453F-8A20-B2156CF043F7}" presName="hierChild3" presStyleCnt="0"/>
      <dgm:spPr/>
    </dgm:pt>
    <dgm:pt modelId="{59C195B0-2CF9-4C00-AA48-D52DB930887C}" type="pres">
      <dgm:prSet presAssocID="{4BEB5611-5A9D-4F5B-BC8C-575A8914AC4A}" presName="hierRoot1" presStyleCnt="0">
        <dgm:presLayoutVars>
          <dgm:hierBranch val="init"/>
        </dgm:presLayoutVars>
      </dgm:prSet>
      <dgm:spPr/>
    </dgm:pt>
    <dgm:pt modelId="{E090721C-9A3A-48B5-AE01-0BFCB266267E}" type="pres">
      <dgm:prSet presAssocID="{4BEB5611-5A9D-4F5B-BC8C-575A8914AC4A}" presName="rootComposite1" presStyleCnt="0"/>
      <dgm:spPr/>
    </dgm:pt>
    <dgm:pt modelId="{86F89DEF-D77F-40C7-95FD-D8977342F7E8}" type="pres">
      <dgm:prSet presAssocID="{4BEB5611-5A9D-4F5B-BC8C-575A8914AC4A}" presName="rootText1" presStyleLbl="alignAcc1" presStyleIdx="0" presStyleCnt="0">
        <dgm:presLayoutVars>
          <dgm:chPref val="3"/>
        </dgm:presLayoutVars>
      </dgm:prSet>
      <dgm:spPr/>
    </dgm:pt>
    <dgm:pt modelId="{8F628C7C-44E0-4F1E-B93B-0D762C2BD40B}" type="pres">
      <dgm:prSet presAssocID="{4BEB5611-5A9D-4F5B-BC8C-575A8914AC4A}" presName="topArc1" presStyleLbl="parChTrans1D1" presStyleIdx="4" presStyleCnt="8"/>
      <dgm:spPr/>
    </dgm:pt>
    <dgm:pt modelId="{285F4C55-581F-490A-85BA-C93D7FE9E93F}" type="pres">
      <dgm:prSet presAssocID="{4BEB5611-5A9D-4F5B-BC8C-575A8914AC4A}" presName="bottomArc1" presStyleLbl="parChTrans1D1" presStyleIdx="5" presStyleCnt="8"/>
      <dgm:spPr/>
    </dgm:pt>
    <dgm:pt modelId="{73D9DA13-1299-468E-98F7-489DB3CEB0EF}" type="pres">
      <dgm:prSet presAssocID="{4BEB5611-5A9D-4F5B-BC8C-575A8914AC4A}" presName="topConnNode1" presStyleLbl="node1" presStyleIdx="0" presStyleCnt="0"/>
      <dgm:spPr/>
    </dgm:pt>
    <dgm:pt modelId="{C48E1CA6-D34A-4AC7-9250-82BE079B9DC2}" type="pres">
      <dgm:prSet presAssocID="{4BEB5611-5A9D-4F5B-BC8C-575A8914AC4A}" presName="hierChild2" presStyleCnt="0"/>
      <dgm:spPr/>
    </dgm:pt>
    <dgm:pt modelId="{99C63B95-E91B-43D5-99F4-BA826705B271}" type="pres">
      <dgm:prSet presAssocID="{4BEB5611-5A9D-4F5B-BC8C-575A8914AC4A}" presName="hierChild3" presStyleCnt="0"/>
      <dgm:spPr/>
    </dgm:pt>
    <dgm:pt modelId="{7549ED0C-AB1D-4125-8993-E8C45D91E810}" type="pres">
      <dgm:prSet presAssocID="{AA0DBFC5-CA77-4FAA-B0E8-9DF22182923D}" presName="hierRoot1" presStyleCnt="0">
        <dgm:presLayoutVars>
          <dgm:hierBranch val="init"/>
        </dgm:presLayoutVars>
      </dgm:prSet>
      <dgm:spPr/>
    </dgm:pt>
    <dgm:pt modelId="{73129C6E-2782-4448-9571-E45A65F8E315}" type="pres">
      <dgm:prSet presAssocID="{AA0DBFC5-CA77-4FAA-B0E8-9DF22182923D}" presName="rootComposite1" presStyleCnt="0"/>
      <dgm:spPr/>
    </dgm:pt>
    <dgm:pt modelId="{42EA242B-8511-4658-8BF2-B1BD324A1C82}" type="pres">
      <dgm:prSet presAssocID="{AA0DBFC5-CA77-4FAA-B0E8-9DF22182923D}" presName="rootText1" presStyleLbl="alignAcc1" presStyleIdx="0" presStyleCnt="0">
        <dgm:presLayoutVars>
          <dgm:chPref val="3"/>
        </dgm:presLayoutVars>
      </dgm:prSet>
      <dgm:spPr/>
    </dgm:pt>
    <dgm:pt modelId="{17EECDEC-8F00-4B62-B32B-7CBBF52684D9}" type="pres">
      <dgm:prSet presAssocID="{AA0DBFC5-CA77-4FAA-B0E8-9DF22182923D}" presName="topArc1" presStyleLbl="parChTrans1D1" presStyleIdx="6" presStyleCnt="8"/>
      <dgm:spPr/>
    </dgm:pt>
    <dgm:pt modelId="{00FF4443-D991-4E6D-BCCF-0E2026D43E77}" type="pres">
      <dgm:prSet presAssocID="{AA0DBFC5-CA77-4FAA-B0E8-9DF22182923D}" presName="bottomArc1" presStyleLbl="parChTrans1D1" presStyleIdx="7" presStyleCnt="8"/>
      <dgm:spPr/>
    </dgm:pt>
    <dgm:pt modelId="{225B4C10-51FE-4556-9A0C-5BAB14B13F8D}" type="pres">
      <dgm:prSet presAssocID="{AA0DBFC5-CA77-4FAA-B0E8-9DF22182923D}" presName="topConnNode1" presStyleLbl="node1" presStyleIdx="0" presStyleCnt="0"/>
      <dgm:spPr/>
    </dgm:pt>
    <dgm:pt modelId="{23CADE8A-F4E1-4D7B-ABF4-707D95B9E8E5}" type="pres">
      <dgm:prSet presAssocID="{AA0DBFC5-CA77-4FAA-B0E8-9DF22182923D}" presName="hierChild2" presStyleCnt="0"/>
      <dgm:spPr/>
    </dgm:pt>
    <dgm:pt modelId="{B3647E4E-2FCF-40D2-BD2C-1B304E33AE3C}" type="pres">
      <dgm:prSet presAssocID="{AA0DBFC5-CA77-4FAA-B0E8-9DF22182923D}" presName="hierChild3" presStyleCnt="0"/>
      <dgm:spPr/>
    </dgm:pt>
  </dgm:ptLst>
  <dgm:cxnLst>
    <dgm:cxn modelId="{367BDA11-BAF2-4C19-8251-071898BF8C5C}" srcId="{854250E8-BF90-42BC-A566-CCC195E0ADF2}" destId="{AF7A26F8-DB81-453F-8A20-B2156CF043F7}" srcOrd="1" destOrd="0" parTransId="{033D0F6C-C06A-479D-BFA2-81F488DE292F}" sibTransId="{BBC8F99A-2C6A-45E6-8A27-565228CDB95D}"/>
    <dgm:cxn modelId="{20032C28-E1F1-495A-AC08-59F3E6753475}" type="presOf" srcId="{41E3FBF3-37A5-4103-9A02-2D5BFF3D32DE}" destId="{E1A3ECF6-2589-473E-BBC5-ACDD971C722E}" srcOrd="1" destOrd="0" presId="urn:microsoft.com/office/officeart/2008/layout/HalfCircleOrganizationChart"/>
    <dgm:cxn modelId="{31441439-C523-4B70-A65A-2ECCC1A944EA}" type="presOf" srcId="{4BEB5611-5A9D-4F5B-BC8C-575A8914AC4A}" destId="{86F89DEF-D77F-40C7-95FD-D8977342F7E8}" srcOrd="0" destOrd="0" presId="urn:microsoft.com/office/officeart/2008/layout/HalfCircleOrganizationChart"/>
    <dgm:cxn modelId="{40A6B34F-4737-4F77-9D4E-F431A5A21896}" type="presOf" srcId="{AF7A26F8-DB81-453F-8A20-B2156CF043F7}" destId="{D8D30559-C39F-4AAA-B2CE-16EB2EDEA94A}" srcOrd="1" destOrd="0" presId="urn:microsoft.com/office/officeart/2008/layout/HalfCircleOrganizationChart"/>
    <dgm:cxn modelId="{C40E0578-65D4-48DA-A35B-54A552697DFC}" type="presOf" srcId="{AA0DBFC5-CA77-4FAA-B0E8-9DF22182923D}" destId="{225B4C10-51FE-4556-9A0C-5BAB14B13F8D}" srcOrd="1" destOrd="0" presId="urn:microsoft.com/office/officeart/2008/layout/HalfCircleOrganizationChart"/>
    <dgm:cxn modelId="{DAA19C58-0DBD-45EF-864A-3335A8341155}" srcId="{854250E8-BF90-42BC-A566-CCC195E0ADF2}" destId="{4BEB5611-5A9D-4F5B-BC8C-575A8914AC4A}" srcOrd="2" destOrd="0" parTransId="{E39DCA65-C32F-4E47-B1B9-FE22C8FF697E}" sibTransId="{C6EED798-78BD-4A86-BAFB-FE4C5BEFC441}"/>
    <dgm:cxn modelId="{D4027381-A522-4FED-B1DA-F4084B4901F7}" srcId="{854250E8-BF90-42BC-A566-CCC195E0ADF2}" destId="{41E3FBF3-37A5-4103-9A02-2D5BFF3D32DE}" srcOrd="0" destOrd="0" parTransId="{0480E7CE-4F28-4521-B729-B7D689AF3EA1}" sibTransId="{D2EE11C0-01E4-4367-96B7-E673C2087B0F}"/>
    <dgm:cxn modelId="{40AA4485-D4DA-4D46-B301-942FFBE050AD}" type="presOf" srcId="{4BEB5611-5A9D-4F5B-BC8C-575A8914AC4A}" destId="{73D9DA13-1299-468E-98F7-489DB3CEB0EF}" srcOrd="1" destOrd="0" presId="urn:microsoft.com/office/officeart/2008/layout/HalfCircleOrganizationChart"/>
    <dgm:cxn modelId="{3A5590A6-08DE-4C66-9934-C29BAB01B6FB}" type="presOf" srcId="{AF7A26F8-DB81-453F-8A20-B2156CF043F7}" destId="{06D2B500-8C3F-4160-BAF4-05C0BBACB9B7}" srcOrd="0" destOrd="0" presId="urn:microsoft.com/office/officeart/2008/layout/HalfCircleOrganizationChart"/>
    <dgm:cxn modelId="{24BA98A7-6A05-41AE-BFE0-D0C708606D5C}" type="presOf" srcId="{AA0DBFC5-CA77-4FAA-B0E8-9DF22182923D}" destId="{42EA242B-8511-4658-8BF2-B1BD324A1C82}" srcOrd="0" destOrd="0" presId="urn:microsoft.com/office/officeart/2008/layout/HalfCircleOrganizationChart"/>
    <dgm:cxn modelId="{830C35C9-CDFE-4B49-930B-4AB4AE5762A1}" type="presOf" srcId="{854250E8-BF90-42BC-A566-CCC195E0ADF2}" destId="{9E85CDC0-436E-4133-846F-946934D9E025}" srcOrd="0" destOrd="0" presId="urn:microsoft.com/office/officeart/2008/layout/HalfCircleOrganizationChart"/>
    <dgm:cxn modelId="{EB6A21EB-CEFB-4AC0-9A9D-6D206F6A8332}" srcId="{854250E8-BF90-42BC-A566-CCC195E0ADF2}" destId="{AA0DBFC5-CA77-4FAA-B0E8-9DF22182923D}" srcOrd="3" destOrd="0" parTransId="{2F3876CC-520F-44A8-B530-60C55CADA389}" sibTransId="{890A6CE4-5AE9-4F37-A2C6-34517F7ABA57}"/>
    <dgm:cxn modelId="{7E2117F5-0CF9-41CF-B474-B49546C4CDA2}" type="presOf" srcId="{41E3FBF3-37A5-4103-9A02-2D5BFF3D32DE}" destId="{D09598F2-936A-4441-B6E7-B21ED3D381E0}" srcOrd="0" destOrd="0" presId="urn:microsoft.com/office/officeart/2008/layout/HalfCircleOrganizationChart"/>
    <dgm:cxn modelId="{87A8EE30-2066-4CC1-BD9D-2DC947D9544E}" type="presParOf" srcId="{9E85CDC0-436E-4133-846F-946934D9E025}" destId="{80E949C1-926E-4BED-BFA0-279F1AA687BB}" srcOrd="0" destOrd="0" presId="urn:microsoft.com/office/officeart/2008/layout/HalfCircleOrganizationChart"/>
    <dgm:cxn modelId="{B8D615F9-5E97-414F-80FA-AF1CA629DCC9}" type="presParOf" srcId="{80E949C1-926E-4BED-BFA0-279F1AA687BB}" destId="{ADBEE381-690E-45D8-B1CB-2BCCF3D57D82}" srcOrd="0" destOrd="0" presId="urn:microsoft.com/office/officeart/2008/layout/HalfCircleOrganizationChart"/>
    <dgm:cxn modelId="{197899C1-CEC7-491E-BAF9-E6FEC4828775}" type="presParOf" srcId="{ADBEE381-690E-45D8-B1CB-2BCCF3D57D82}" destId="{D09598F2-936A-4441-B6E7-B21ED3D381E0}" srcOrd="0" destOrd="0" presId="urn:microsoft.com/office/officeart/2008/layout/HalfCircleOrganizationChart"/>
    <dgm:cxn modelId="{B48F99E9-D882-4340-9A72-FE1387FB2390}" type="presParOf" srcId="{ADBEE381-690E-45D8-B1CB-2BCCF3D57D82}" destId="{C24B54AA-B839-48D6-B928-F03A6C7F26DB}" srcOrd="1" destOrd="0" presId="urn:microsoft.com/office/officeart/2008/layout/HalfCircleOrganizationChart"/>
    <dgm:cxn modelId="{29F80F4B-D570-4A58-BA66-4FA505ED4142}" type="presParOf" srcId="{ADBEE381-690E-45D8-B1CB-2BCCF3D57D82}" destId="{A7A59758-FC07-4465-8F34-02C8A7CB645E}" srcOrd="2" destOrd="0" presId="urn:microsoft.com/office/officeart/2008/layout/HalfCircleOrganizationChart"/>
    <dgm:cxn modelId="{B0B347B9-D48D-4FD6-9E67-43DB6C02DB55}" type="presParOf" srcId="{ADBEE381-690E-45D8-B1CB-2BCCF3D57D82}" destId="{E1A3ECF6-2589-473E-BBC5-ACDD971C722E}" srcOrd="3" destOrd="0" presId="urn:microsoft.com/office/officeart/2008/layout/HalfCircleOrganizationChart"/>
    <dgm:cxn modelId="{B5150849-A34F-4737-8753-A3670A8BFFF8}" type="presParOf" srcId="{80E949C1-926E-4BED-BFA0-279F1AA687BB}" destId="{31278D67-F5DC-4F10-89C8-B1FF1FB61322}" srcOrd="1" destOrd="0" presId="urn:microsoft.com/office/officeart/2008/layout/HalfCircleOrganizationChart"/>
    <dgm:cxn modelId="{278890E6-1BEA-4995-8B54-C77CBFA118CE}" type="presParOf" srcId="{80E949C1-926E-4BED-BFA0-279F1AA687BB}" destId="{563544EF-B8F3-4AF5-A28D-615A4873D757}" srcOrd="2" destOrd="0" presId="urn:microsoft.com/office/officeart/2008/layout/HalfCircleOrganizationChart"/>
    <dgm:cxn modelId="{E8ED59B9-A9C0-4C23-B93E-15B72D5D58F8}" type="presParOf" srcId="{9E85CDC0-436E-4133-846F-946934D9E025}" destId="{1DF25D9B-2E3B-4581-861E-B72C1DBAAB5F}" srcOrd="1" destOrd="0" presId="urn:microsoft.com/office/officeart/2008/layout/HalfCircleOrganizationChart"/>
    <dgm:cxn modelId="{A682CB58-B70C-404A-98EB-D40418CCC35E}" type="presParOf" srcId="{1DF25D9B-2E3B-4581-861E-B72C1DBAAB5F}" destId="{EBD70A21-10B0-4464-8596-79EB8DE5EDCF}" srcOrd="0" destOrd="0" presId="urn:microsoft.com/office/officeart/2008/layout/HalfCircleOrganizationChart"/>
    <dgm:cxn modelId="{7213EC16-AF55-4D47-BC47-67D3702D1111}" type="presParOf" srcId="{EBD70A21-10B0-4464-8596-79EB8DE5EDCF}" destId="{06D2B500-8C3F-4160-BAF4-05C0BBACB9B7}" srcOrd="0" destOrd="0" presId="urn:microsoft.com/office/officeart/2008/layout/HalfCircleOrganizationChart"/>
    <dgm:cxn modelId="{E0DE0809-742C-41A8-BE82-C56D3E65DEC5}" type="presParOf" srcId="{EBD70A21-10B0-4464-8596-79EB8DE5EDCF}" destId="{CFC1765A-44A7-4009-B206-DBB46B359AB2}" srcOrd="1" destOrd="0" presId="urn:microsoft.com/office/officeart/2008/layout/HalfCircleOrganizationChart"/>
    <dgm:cxn modelId="{9BF423FC-FDFD-43F2-90E4-B710A1648075}" type="presParOf" srcId="{EBD70A21-10B0-4464-8596-79EB8DE5EDCF}" destId="{77B83FED-CA46-47FD-9966-77FB1F1A836D}" srcOrd="2" destOrd="0" presId="urn:microsoft.com/office/officeart/2008/layout/HalfCircleOrganizationChart"/>
    <dgm:cxn modelId="{7D439B49-BD78-4B60-88B5-11FF7B4DE241}" type="presParOf" srcId="{EBD70A21-10B0-4464-8596-79EB8DE5EDCF}" destId="{D8D30559-C39F-4AAA-B2CE-16EB2EDEA94A}" srcOrd="3" destOrd="0" presId="urn:microsoft.com/office/officeart/2008/layout/HalfCircleOrganizationChart"/>
    <dgm:cxn modelId="{893B7B3A-AF65-4794-B19D-C7F9377C2A76}" type="presParOf" srcId="{1DF25D9B-2E3B-4581-861E-B72C1DBAAB5F}" destId="{C6D05781-0678-4662-9FCB-A53994A80E81}" srcOrd="1" destOrd="0" presId="urn:microsoft.com/office/officeart/2008/layout/HalfCircleOrganizationChart"/>
    <dgm:cxn modelId="{B7A90AB6-EDFD-4B38-8B58-826E82D5BE4F}" type="presParOf" srcId="{1DF25D9B-2E3B-4581-861E-B72C1DBAAB5F}" destId="{DB00695C-21D4-45B6-8A3A-6CAFE5B1AB61}" srcOrd="2" destOrd="0" presId="urn:microsoft.com/office/officeart/2008/layout/HalfCircleOrganizationChart"/>
    <dgm:cxn modelId="{CFDDF50D-6A2F-4790-9756-66831537C9BF}" type="presParOf" srcId="{9E85CDC0-436E-4133-846F-946934D9E025}" destId="{59C195B0-2CF9-4C00-AA48-D52DB930887C}" srcOrd="2" destOrd="0" presId="urn:microsoft.com/office/officeart/2008/layout/HalfCircleOrganizationChart"/>
    <dgm:cxn modelId="{DD66F89C-163F-4077-8802-4419810ABA52}" type="presParOf" srcId="{59C195B0-2CF9-4C00-AA48-D52DB930887C}" destId="{E090721C-9A3A-48B5-AE01-0BFCB266267E}" srcOrd="0" destOrd="0" presId="urn:microsoft.com/office/officeart/2008/layout/HalfCircleOrganizationChart"/>
    <dgm:cxn modelId="{1D3C89AB-3D08-4758-8848-EA18FB25B6ED}" type="presParOf" srcId="{E090721C-9A3A-48B5-AE01-0BFCB266267E}" destId="{86F89DEF-D77F-40C7-95FD-D8977342F7E8}" srcOrd="0" destOrd="0" presId="urn:microsoft.com/office/officeart/2008/layout/HalfCircleOrganizationChart"/>
    <dgm:cxn modelId="{4E9C2376-9D32-477E-9438-19DF93187910}" type="presParOf" srcId="{E090721C-9A3A-48B5-AE01-0BFCB266267E}" destId="{8F628C7C-44E0-4F1E-B93B-0D762C2BD40B}" srcOrd="1" destOrd="0" presId="urn:microsoft.com/office/officeart/2008/layout/HalfCircleOrganizationChart"/>
    <dgm:cxn modelId="{3B89648B-92F9-46D0-96E7-29577F43E447}" type="presParOf" srcId="{E090721C-9A3A-48B5-AE01-0BFCB266267E}" destId="{285F4C55-581F-490A-85BA-C93D7FE9E93F}" srcOrd="2" destOrd="0" presId="urn:microsoft.com/office/officeart/2008/layout/HalfCircleOrganizationChart"/>
    <dgm:cxn modelId="{CBBCB8A5-36A3-44CA-945C-332A82B68128}" type="presParOf" srcId="{E090721C-9A3A-48B5-AE01-0BFCB266267E}" destId="{73D9DA13-1299-468E-98F7-489DB3CEB0EF}" srcOrd="3" destOrd="0" presId="urn:microsoft.com/office/officeart/2008/layout/HalfCircleOrganizationChart"/>
    <dgm:cxn modelId="{21D30A2D-E815-4F9B-8AEC-C2E54F2E2439}" type="presParOf" srcId="{59C195B0-2CF9-4C00-AA48-D52DB930887C}" destId="{C48E1CA6-D34A-4AC7-9250-82BE079B9DC2}" srcOrd="1" destOrd="0" presId="urn:microsoft.com/office/officeart/2008/layout/HalfCircleOrganizationChart"/>
    <dgm:cxn modelId="{97669977-CF8C-45C9-B941-9F45651C5F3B}" type="presParOf" srcId="{59C195B0-2CF9-4C00-AA48-D52DB930887C}" destId="{99C63B95-E91B-43D5-99F4-BA826705B271}" srcOrd="2" destOrd="0" presId="urn:microsoft.com/office/officeart/2008/layout/HalfCircleOrganizationChart"/>
    <dgm:cxn modelId="{091F8FF5-9C65-4316-82B9-CD5FDAF2C245}" type="presParOf" srcId="{9E85CDC0-436E-4133-846F-946934D9E025}" destId="{7549ED0C-AB1D-4125-8993-E8C45D91E810}" srcOrd="3" destOrd="0" presId="urn:microsoft.com/office/officeart/2008/layout/HalfCircleOrganizationChart"/>
    <dgm:cxn modelId="{D95E6846-D190-48F7-818A-8617D539599C}" type="presParOf" srcId="{7549ED0C-AB1D-4125-8993-E8C45D91E810}" destId="{73129C6E-2782-4448-9571-E45A65F8E315}" srcOrd="0" destOrd="0" presId="urn:microsoft.com/office/officeart/2008/layout/HalfCircleOrganizationChart"/>
    <dgm:cxn modelId="{ADD3CD06-DC07-4D0A-AF31-78453E43F717}" type="presParOf" srcId="{73129C6E-2782-4448-9571-E45A65F8E315}" destId="{42EA242B-8511-4658-8BF2-B1BD324A1C82}" srcOrd="0" destOrd="0" presId="urn:microsoft.com/office/officeart/2008/layout/HalfCircleOrganizationChart"/>
    <dgm:cxn modelId="{AC7F81C8-9087-44F6-884F-7BBD22069BB5}" type="presParOf" srcId="{73129C6E-2782-4448-9571-E45A65F8E315}" destId="{17EECDEC-8F00-4B62-B32B-7CBBF52684D9}" srcOrd="1" destOrd="0" presId="urn:microsoft.com/office/officeart/2008/layout/HalfCircleOrganizationChart"/>
    <dgm:cxn modelId="{9CA8FA0D-25C8-424C-B2D4-62A3261CB4A4}" type="presParOf" srcId="{73129C6E-2782-4448-9571-E45A65F8E315}" destId="{00FF4443-D991-4E6D-BCCF-0E2026D43E77}" srcOrd="2" destOrd="0" presId="urn:microsoft.com/office/officeart/2008/layout/HalfCircleOrganizationChart"/>
    <dgm:cxn modelId="{7E376A5B-4BE3-4F30-A93F-3A85507FAD5F}" type="presParOf" srcId="{73129C6E-2782-4448-9571-E45A65F8E315}" destId="{225B4C10-51FE-4556-9A0C-5BAB14B13F8D}" srcOrd="3" destOrd="0" presId="urn:microsoft.com/office/officeart/2008/layout/HalfCircleOrganizationChart"/>
    <dgm:cxn modelId="{64F00FD8-1A3D-419A-913F-5F4A9A03CD33}" type="presParOf" srcId="{7549ED0C-AB1D-4125-8993-E8C45D91E810}" destId="{23CADE8A-F4E1-4D7B-ABF4-707D95B9E8E5}" srcOrd="1" destOrd="0" presId="urn:microsoft.com/office/officeart/2008/layout/HalfCircleOrganizationChart"/>
    <dgm:cxn modelId="{042BCB8E-45FE-47B3-A7EA-A432D04D0C5C}" type="presParOf" srcId="{7549ED0C-AB1D-4125-8993-E8C45D91E810}" destId="{B3647E4E-2FCF-40D2-BD2C-1B304E33AE3C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B4CB64-958F-4F06-983A-497969E8335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F6D1B53-9A3C-4D23-8243-6617E8A028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2000" dirty="0"/>
            <a:t>Imagens raio-X frontais de pessoas;</a:t>
          </a:r>
          <a:endParaRPr lang="en-US" sz="2000" dirty="0"/>
        </a:p>
      </dgm:t>
    </dgm:pt>
    <dgm:pt modelId="{31CC0E8B-A741-4379-94CE-19D03E968041}" type="parTrans" cxnId="{9EFD7FA4-196B-4126-AA30-D235446421CA}">
      <dgm:prSet/>
      <dgm:spPr/>
      <dgm:t>
        <a:bodyPr/>
        <a:lstStyle/>
        <a:p>
          <a:endParaRPr lang="en-US"/>
        </a:p>
      </dgm:t>
    </dgm:pt>
    <dgm:pt modelId="{2CBF13C7-AD96-48B0-8FDD-8BD5042B2C33}" type="sibTrans" cxnId="{9EFD7FA4-196B-4126-AA30-D235446421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74189F-AEE9-438E-947A-95F82AD34A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2000" dirty="0"/>
            <a:t>Cálculo de </a:t>
          </a:r>
          <a:r>
            <a:rPr lang="pt-PT" sz="2000" i="1" dirty="0"/>
            <a:t>scores </a:t>
          </a:r>
          <a:r>
            <a:rPr lang="pt-PT" sz="2000" dirty="0"/>
            <a:t>com função distância;</a:t>
          </a:r>
          <a:endParaRPr lang="en-US" sz="2000" dirty="0"/>
        </a:p>
      </dgm:t>
    </dgm:pt>
    <dgm:pt modelId="{409FDFB1-0535-471B-B9AE-E00269E35178}" type="parTrans" cxnId="{0DE4E95F-926A-4F7E-9F89-9F84FB620E44}">
      <dgm:prSet/>
      <dgm:spPr/>
      <dgm:t>
        <a:bodyPr/>
        <a:lstStyle/>
        <a:p>
          <a:endParaRPr lang="en-US"/>
        </a:p>
      </dgm:t>
    </dgm:pt>
    <dgm:pt modelId="{3C2CF274-66F1-4A4F-8CBE-0C87A25D4666}" type="sibTrans" cxnId="{0DE4E95F-926A-4F7E-9F89-9F84FB620E4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3D2C54-3B28-4009-A9FB-D36AB51EC03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PT" sz="2000" dirty="0"/>
            <a:t>Scores multiplicados </a:t>
          </a:r>
          <a:r>
            <a:rPr lang="pt-PT" sz="2000" i="1" dirty="0" err="1"/>
            <a:t>weights</a:t>
          </a:r>
          <a:r>
            <a:rPr lang="pt-PT" sz="2000" i="1" dirty="0"/>
            <a:t> </a:t>
          </a:r>
          <a:r>
            <a:rPr lang="pt-PT" sz="2000" dirty="0"/>
            <a:t>resulta </a:t>
          </a:r>
          <a:r>
            <a:rPr lang="pt-PT" sz="2000" i="1" dirty="0" err="1"/>
            <a:t>logits</a:t>
          </a:r>
          <a:r>
            <a:rPr lang="pt-PT" sz="2000" i="1" dirty="0"/>
            <a:t>;</a:t>
          </a:r>
          <a:endParaRPr lang="en-US" sz="2000" dirty="0"/>
        </a:p>
      </dgm:t>
    </dgm:pt>
    <dgm:pt modelId="{F950F0AC-6335-4F4B-AB63-8FB662428E33}" type="parTrans" cxnId="{8F201118-AC95-45E0-A696-EE301D17891B}">
      <dgm:prSet/>
      <dgm:spPr/>
      <dgm:t>
        <a:bodyPr/>
        <a:lstStyle/>
        <a:p>
          <a:endParaRPr lang="en-US"/>
        </a:p>
      </dgm:t>
    </dgm:pt>
    <dgm:pt modelId="{2E9D9133-35BD-44F2-9B9E-594668FE3B03}" type="sibTrans" cxnId="{8F201118-AC95-45E0-A696-EE301D17891B}">
      <dgm:prSet/>
      <dgm:spPr/>
      <dgm:t>
        <a:bodyPr/>
        <a:lstStyle/>
        <a:p>
          <a:endParaRPr lang="en-US"/>
        </a:p>
      </dgm:t>
    </dgm:pt>
    <dgm:pt modelId="{781C4238-228A-4E4A-A90B-E2BCBE8D9D24}" type="pres">
      <dgm:prSet presAssocID="{B8B4CB64-958F-4F06-983A-497969E83357}" presName="root" presStyleCnt="0">
        <dgm:presLayoutVars>
          <dgm:dir/>
          <dgm:resizeHandles val="exact"/>
        </dgm:presLayoutVars>
      </dgm:prSet>
      <dgm:spPr/>
    </dgm:pt>
    <dgm:pt modelId="{530739A8-7244-4C38-8666-788AEAA8F523}" type="pres">
      <dgm:prSet presAssocID="{0F6D1B53-9A3C-4D23-8243-6617E8A02829}" presName="compNode" presStyleCnt="0"/>
      <dgm:spPr/>
    </dgm:pt>
    <dgm:pt modelId="{AF15D285-676E-44D4-8950-6526F973397F}" type="pres">
      <dgm:prSet presAssocID="{0F6D1B53-9A3C-4D23-8243-6617E8A02829}" presName="bgRect" presStyleLbl="bgShp" presStyleIdx="0" presStyleCnt="3"/>
      <dgm:spPr/>
    </dgm:pt>
    <dgm:pt modelId="{C9C363D7-2189-4056-8918-6CE361849A65}" type="pres">
      <dgm:prSet presAssocID="{0F6D1B53-9A3C-4D23-8243-6617E8A028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chemeClr val="accent1">
              <a:alpha val="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6C46A2CC-94B3-45DE-BE2E-CB151F3D4398}" type="pres">
      <dgm:prSet presAssocID="{0F6D1B53-9A3C-4D23-8243-6617E8A02829}" presName="spaceRect" presStyleCnt="0"/>
      <dgm:spPr/>
    </dgm:pt>
    <dgm:pt modelId="{01F03465-FADE-4429-BDE3-94B3DA42CD56}" type="pres">
      <dgm:prSet presAssocID="{0F6D1B53-9A3C-4D23-8243-6617E8A02829}" presName="parTx" presStyleLbl="revTx" presStyleIdx="0" presStyleCnt="3">
        <dgm:presLayoutVars>
          <dgm:chMax val="0"/>
          <dgm:chPref val="0"/>
        </dgm:presLayoutVars>
      </dgm:prSet>
      <dgm:spPr/>
    </dgm:pt>
    <dgm:pt modelId="{E966E647-5670-46FA-8953-711D85D1AED0}" type="pres">
      <dgm:prSet presAssocID="{2CBF13C7-AD96-48B0-8FDD-8BD5042B2C33}" presName="sibTrans" presStyleCnt="0"/>
      <dgm:spPr/>
    </dgm:pt>
    <dgm:pt modelId="{0EC7EF6D-E556-4B3A-AEED-59FCB6FB9B75}" type="pres">
      <dgm:prSet presAssocID="{9074189F-AEE9-438E-947A-95F82AD34A89}" presName="compNode" presStyleCnt="0"/>
      <dgm:spPr/>
    </dgm:pt>
    <dgm:pt modelId="{229345E8-3DBF-4339-8BC6-CE36BB14898F}" type="pres">
      <dgm:prSet presAssocID="{9074189F-AEE9-438E-947A-95F82AD34A89}" presName="bgRect" presStyleLbl="bgShp" presStyleIdx="1" presStyleCnt="3"/>
      <dgm:spPr/>
    </dgm:pt>
    <dgm:pt modelId="{8E822A0D-993D-4FF5-821E-A8FEBF3B951E}" type="pres">
      <dgm:prSet presAssocID="{9074189F-AEE9-438E-947A-95F82AD34A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chemeClr val="accent1">
              <a:alpha val="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A2C24330-ECEF-4AAF-A33C-889AA58F8B32}" type="pres">
      <dgm:prSet presAssocID="{9074189F-AEE9-438E-947A-95F82AD34A89}" presName="spaceRect" presStyleCnt="0"/>
      <dgm:spPr/>
    </dgm:pt>
    <dgm:pt modelId="{E9F0FA5A-6968-458D-8D4B-AC7E6FB107E3}" type="pres">
      <dgm:prSet presAssocID="{9074189F-AEE9-438E-947A-95F82AD34A89}" presName="parTx" presStyleLbl="revTx" presStyleIdx="1" presStyleCnt="3">
        <dgm:presLayoutVars>
          <dgm:chMax val="0"/>
          <dgm:chPref val="0"/>
        </dgm:presLayoutVars>
      </dgm:prSet>
      <dgm:spPr/>
    </dgm:pt>
    <dgm:pt modelId="{896CE78B-FAB7-40F8-B5E9-1FECF8E385B1}" type="pres">
      <dgm:prSet presAssocID="{3C2CF274-66F1-4A4F-8CBE-0C87A25D4666}" presName="sibTrans" presStyleCnt="0"/>
      <dgm:spPr/>
    </dgm:pt>
    <dgm:pt modelId="{03FB4E22-BEFE-4100-B5FD-EBB73A5BB242}" type="pres">
      <dgm:prSet presAssocID="{C23D2C54-3B28-4009-A9FB-D36AB51EC03B}" presName="compNode" presStyleCnt="0"/>
      <dgm:spPr/>
    </dgm:pt>
    <dgm:pt modelId="{5C3FBEF4-3F82-4C05-A0CF-54A18E27B7BC}" type="pres">
      <dgm:prSet presAssocID="{C23D2C54-3B28-4009-A9FB-D36AB51EC03B}" presName="bgRect" presStyleLbl="bgShp" presStyleIdx="2" presStyleCnt="3"/>
      <dgm:spPr/>
    </dgm:pt>
    <dgm:pt modelId="{F2C2630E-4D69-4053-B7D8-7EA448088335}" type="pres">
      <dgm:prSet presAssocID="{C23D2C54-3B28-4009-A9FB-D36AB51EC0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F25130F-DC3C-471F-B81C-295A342B2C88}" type="pres">
      <dgm:prSet presAssocID="{C23D2C54-3B28-4009-A9FB-D36AB51EC03B}" presName="spaceRect" presStyleCnt="0"/>
      <dgm:spPr/>
    </dgm:pt>
    <dgm:pt modelId="{8AF18FF1-8827-4FCE-BBF1-02709768F41A}" type="pres">
      <dgm:prSet presAssocID="{C23D2C54-3B28-4009-A9FB-D36AB51EC03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0C99108-A2D4-47FB-B0A0-FCE260C40D93}" type="presOf" srcId="{9074189F-AEE9-438E-947A-95F82AD34A89}" destId="{E9F0FA5A-6968-458D-8D4B-AC7E6FB107E3}" srcOrd="0" destOrd="0" presId="urn:microsoft.com/office/officeart/2018/2/layout/IconVerticalSolidList"/>
    <dgm:cxn modelId="{8F201118-AC95-45E0-A696-EE301D17891B}" srcId="{B8B4CB64-958F-4F06-983A-497969E83357}" destId="{C23D2C54-3B28-4009-A9FB-D36AB51EC03B}" srcOrd="2" destOrd="0" parTransId="{F950F0AC-6335-4F4B-AB63-8FB662428E33}" sibTransId="{2E9D9133-35BD-44F2-9B9E-594668FE3B03}"/>
    <dgm:cxn modelId="{8B9A6134-B7D1-4461-8437-665E9E5569E6}" type="presOf" srcId="{0F6D1B53-9A3C-4D23-8243-6617E8A02829}" destId="{01F03465-FADE-4429-BDE3-94B3DA42CD56}" srcOrd="0" destOrd="0" presId="urn:microsoft.com/office/officeart/2018/2/layout/IconVerticalSolidList"/>
    <dgm:cxn modelId="{2B54CC34-18D5-42A4-97C4-2CD9678DA198}" type="presOf" srcId="{B8B4CB64-958F-4F06-983A-497969E83357}" destId="{781C4238-228A-4E4A-A90B-E2BCBE8D9D24}" srcOrd="0" destOrd="0" presId="urn:microsoft.com/office/officeart/2018/2/layout/IconVerticalSolidList"/>
    <dgm:cxn modelId="{0DE4E95F-926A-4F7E-9F89-9F84FB620E44}" srcId="{B8B4CB64-958F-4F06-983A-497969E83357}" destId="{9074189F-AEE9-438E-947A-95F82AD34A89}" srcOrd="1" destOrd="0" parTransId="{409FDFB1-0535-471B-B9AE-E00269E35178}" sibTransId="{3C2CF274-66F1-4A4F-8CBE-0C87A25D4666}"/>
    <dgm:cxn modelId="{654EA891-98C0-43F9-BA0C-06A941CE66C3}" type="presOf" srcId="{C23D2C54-3B28-4009-A9FB-D36AB51EC03B}" destId="{8AF18FF1-8827-4FCE-BBF1-02709768F41A}" srcOrd="0" destOrd="0" presId="urn:microsoft.com/office/officeart/2018/2/layout/IconVerticalSolidList"/>
    <dgm:cxn modelId="{9EFD7FA4-196B-4126-AA30-D235446421CA}" srcId="{B8B4CB64-958F-4F06-983A-497969E83357}" destId="{0F6D1B53-9A3C-4D23-8243-6617E8A02829}" srcOrd="0" destOrd="0" parTransId="{31CC0E8B-A741-4379-94CE-19D03E968041}" sibTransId="{2CBF13C7-AD96-48B0-8FDD-8BD5042B2C33}"/>
    <dgm:cxn modelId="{CC68412D-F9CA-48EA-A290-84234F7BFE9C}" type="presParOf" srcId="{781C4238-228A-4E4A-A90B-E2BCBE8D9D24}" destId="{530739A8-7244-4C38-8666-788AEAA8F523}" srcOrd="0" destOrd="0" presId="urn:microsoft.com/office/officeart/2018/2/layout/IconVerticalSolidList"/>
    <dgm:cxn modelId="{C1D6E6A0-A6C1-4CA0-A1A1-D22AAD8065CD}" type="presParOf" srcId="{530739A8-7244-4C38-8666-788AEAA8F523}" destId="{AF15D285-676E-44D4-8950-6526F973397F}" srcOrd="0" destOrd="0" presId="urn:microsoft.com/office/officeart/2018/2/layout/IconVerticalSolidList"/>
    <dgm:cxn modelId="{CEB05CD0-5E16-48D4-B6C8-ABD645343582}" type="presParOf" srcId="{530739A8-7244-4C38-8666-788AEAA8F523}" destId="{C9C363D7-2189-4056-8918-6CE361849A65}" srcOrd="1" destOrd="0" presId="urn:microsoft.com/office/officeart/2018/2/layout/IconVerticalSolidList"/>
    <dgm:cxn modelId="{8F73D8A3-ECC4-45E0-A2BD-91C4657E9A6A}" type="presParOf" srcId="{530739A8-7244-4C38-8666-788AEAA8F523}" destId="{6C46A2CC-94B3-45DE-BE2E-CB151F3D4398}" srcOrd="2" destOrd="0" presId="urn:microsoft.com/office/officeart/2018/2/layout/IconVerticalSolidList"/>
    <dgm:cxn modelId="{1D20464F-C6A4-402B-8E3A-0B1FEF5A800C}" type="presParOf" srcId="{530739A8-7244-4C38-8666-788AEAA8F523}" destId="{01F03465-FADE-4429-BDE3-94B3DA42CD56}" srcOrd="3" destOrd="0" presId="urn:microsoft.com/office/officeart/2018/2/layout/IconVerticalSolidList"/>
    <dgm:cxn modelId="{4683027D-C856-44B3-9D1F-8A6FBDC8A01B}" type="presParOf" srcId="{781C4238-228A-4E4A-A90B-E2BCBE8D9D24}" destId="{E966E647-5670-46FA-8953-711D85D1AED0}" srcOrd="1" destOrd="0" presId="urn:microsoft.com/office/officeart/2018/2/layout/IconVerticalSolidList"/>
    <dgm:cxn modelId="{8250B668-FAE3-40D2-9E2A-DAE4764BC28B}" type="presParOf" srcId="{781C4238-228A-4E4A-A90B-E2BCBE8D9D24}" destId="{0EC7EF6D-E556-4B3A-AEED-59FCB6FB9B75}" srcOrd="2" destOrd="0" presId="urn:microsoft.com/office/officeart/2018/2/layout/IconVerticalSolidList"/>
    <dgm:cxn modelId="{E49C7A80-33C1-4DA6-88E4-ACAA4A20583F}" type="presParOf" srcId="{0EC7EF6D-E556-4B3A-AEED-59FCB6FB9B75}" destId="{229345E8-3DBF-4339-8BC6-CE36BB14898F}" srcOrd="0" destOrd="0" presId="urn:microsoft.com/office/officeart/2018/2/layout/IconVerticalSolidList"/>
    <dgm:cxn modelId="{BF49C532-4ECE-4B74-98D1-C9646F7DFDE2}" type="presParOf" srcId="{0EC7EF6D-E556-4B3A-AEED-59FCB6FB9B75}" destId="{8E822A0D-993D-4FF5-821E-A8FEBF3B951E}" srcOrd="1" destOrd="0" presId="urn:microsoft.com/office/officeart/2018/2/layout/IconVerticalSolidList"/>
    <dgm:cxn modelId="{DFFC1F3D-BCD0-4080-B5A4-5661E7435279}" type="presParOf" srcId="{0EC7EF6D-E556-4B3A-AEED-59FCB6FB9B75}" destId="{A2C24330-ECEF-4AAF-A33C-889AA58F8B32}" srcOrd="2" destOrd="0" presId="urn:microsoft.com/office/officeart/2018/2/layout/IconVerticalSolidList"/>
    <dgm:cxn modelId="{26178B12-9D93-4A6C-AA7C-2293692765DF}" type="presParOf" srcId="{0EC7EF6D-E556-4B3A-AEED-59FCB6FB9B75}" destId="{E9F0FA5A-6968-458D-8D4B-AC7E6FB107E3}" srcOrd="3" destOrd="0" presId="urn:microsoft.com/office/officeart/2018/2/layout/IconVerticalSolidList"/>
    <dgm:cxn modelId="{942D3B4C-E96E-4A5F-B096-A30D2C816F7E}" type="presParOf" srcId="{781C4238-228A-4E4A-A90B-E2BCBE8D9D24}" destId="{896CE78B-FAB7-40F8-B5E9-1FECF8E385B1}" srcOrd="3" destOrd="0" presId="urn:microsoft.com/office/officeart/2018/2/layout/IconVerticalSolidList"/>
    <dgm:cxn modelId="{A2634AC2-4363-4484-9137-9132D3EDBED2}" type="presParOf" srcId="{781C4238-228A-4E4A-A90B-E2BCBE8D9D24}" destId="{03FB4E22-BEFE-4100-B5FD-EBB73A5BB242}" srcOrd="4" destOrd="0" presId="urn:microsoft.com/office/officeart/2018/2/layout/IconVerticalSolidList"/>
    <dgm:cxn modelId="{FFB1AF8D-F077-43C6-BD8B-FEC56ABDA547}" type="presParOf" srcId="{03FB4E22-BEFE-4100-B5FD-EBB73A5BB242}" destId="{5C3FBEF4-3F82-4C05-A0CF-54A18E27B7BC}" srcOrd="0" destOrd="0" presId="urn:microsoft.com/office/officeart/2018/2/layout/IconVerticalSolidList"/>
    <dgm:cxn modelId="{720EB360-20A0-4F98-9D67-C9FF0F965897}" type="presParOf" srcId="{03FB4E22-BEFE-4100-B5FD-EBB73A5BB242}" destId="{F2C2630E-4D69-4053-B7D8-7EA448088335}" srcOrd="1" destOrd="0" presId="urn:microsoft.com/office/officeart/2018/2/layout/IconVerticalSolidList"/>
    <dgm:cxn modelId="{7491ED89-F691-49FB-8F31-197E5ED2B655}" type="presParOf" srcId="{03FB4E22-BEFE-4100-B5FD-EBB73A5BB242}" destId="{AF25130F-DC3C-471F-B81C-295A342B2C88}" srcOrd="2" destOrd="0" presId="urn:microsoft.com/office/officeart/2018/2/layout/IconVerticalSolidList"/>
    <dgm:cxn modelId="{C42CC9C5-36D8-41FE-ACEF-2F6E44C3C75E}" type="presParOf" srcId="{03FB4E22-BEFE-4100-B5FD-EBB73A5BB242}" destId="{8AF18FF1-8827-4FCE-BBF1-02709768F4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160F9C-F57A-4D30-94F0-F2C3786B8BF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811E58-03F5-4836-A7C9-3C77413413A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Imagem de um paciente da classe covid-19</a:t>
          </a:r>
          <a:endParaRPr lang="en-US" dirty="0"/>
        </a:p>
      </dgm:t>
    </dgm:pt>
    <dgm:pt modelId="{89786A3B-280C-43C4-BCBA-9A315D5E5A50}" type="parTrans" cxnId="{FBA606B5-5962-4EEF-9931-4A6C3419736B}">
      <dgm:prSet/>
      <dgm:spPr/>
      <dgm:t>
        <a:bodyPr/>
        <a:lstStyle/>
        <a:p>
          <a:endParaRPr lang="en-US"/>
        </a:p>
      </dgm:t>
    </dgm:pt>
    <dgm:pt modelId="{ED235CF0-6C8C-4C18-B4D2-5C3291E372B9}" type="sibTrans" cxnId="{FBA606B5-5962-4EEF-9931-4A6C341973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00A98E4-FDC9-451F-B722-6B96499FF372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Delimitação de uma secção dos pulmões</a:t>
          </a:r>
          <a:endParaRPr lang="en-US" dirty="0"/>
        </a:p>
      </dgm:t>
    </dgm:pt>
    <dgm:pt modelId="{FB792ACA-A00E-41D9-A60F-1788773B61E9}" type="parTrans" cxnId="{C9436807-5093-4581-9443-29BC89023F9B}">
      <dgm:prSet/>
      <dgm:spPr/>
      <dgm:t>
        <a:bodyPr/>
        <a:lstStyle/>
        <a:p>
          <a:endParaRPr lang="en-US"/>
        </a:p>
      </dgm:t>
    </dgm:pt>
    <dgm:pt modelId="{C9C7C5A0-45A8-4F83-84AF-B26FF1CC7A0E}" type="sibTrans" cxnId="{C9436807-5093-4581-9443-29BC89023F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5F3F7E-44DD-4DE0-943D-1AAAAE8A9D93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Projeção da secção</a:t>
          </a:r>
          <a:endParaRPr lang="en-US" dirty="0"/>
        </a:p>
      </dgm:t>
    </dgm:pt>
    <dgm:pt modelId="{0D72EBF2-2825-45FE-B0BA-0087DE215992}" type="parTrans" cxnId="{6B8C1237-701A-40B6-B9C2-5F32FBDD9ACE}">
      <dgm:prSet/>
      <dgm:spPr/>
      <dgm:t>
        <a:bodyPr/>
        <a:lstStyle/>
        <a:p>
          <a:endParaRPr lang="en-US"/>
        </a:p>
      </dgm:t>
    </dgm:pt>
    <dgm:pt modelId="{ED0302D2-00EC-41A9-AF02-8A7E2E7E0564}" type="sibTrans" cxnId="{6B8C1237-701A-40B6-B9C2-5F32FBDD9AC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CB1FDD6-1C5A-4147-B80C-B6735A11F1D8}">
      <dgm:prSet/>
      <dgm:spPr/>
      <dgm:t>
        <a:bodyPr/>
        <a:lstStyle/>
        <a:p>
          <a:pPr>
            <a:lnSpc>
              <a:spcPct val="100000"/>
            </a:lnSpc>
          </a:pPr>
          <a:r>
            <a:rPr lang="pt-PT" dirty="0"/>
            <a:t>Cálculo dos </a:t>
          </a:r>
          <a:r>
            <a:rPr lang="pt-PT" i="1" dirty="0" err="1"/>
            <a:t>logits</a:t>
          </a:r>
          <a:endParaRPr lang="en-US" dirty="0"/>
        </a:p>
      </dgm:t>
    </dgm:pt>
    <dgm:pt modelId="{1B663B66-22C9-4F29-8944-5C361AB3ED81}" type="parTrans" cxnId="{F644AA95-F751-4598-BE3F-5C282BC45189}">
      <dgm:prSet/>
      <dgm:spPr/>
      <dgm:t>
        <a:bodyPr/>
        <a:lstStyle/>
        <a:p>
          <a:endParaRPr lang="en-US"/>
        </a:p>
      </dgm:t>
    </dgm:pt>
    <dgm:pt modelId="{91DD4165-4451-44E7-95D5-5A1D03F056FD}" type="sibTrans" cxnId="{F644AA95-F751-4598-BE3F-5C282BC45189}">
      <dgm:prSet/>
      <dgm:spPr/>
      <dgm:t>
        <a:bodyPr/>
        <a:lstStyle/>
        <a:p>
          <a:endParaRPr lang="en-US"/>
        </a:p>
      </dgm:t>
    </dgm:pt>
    <dgm:pt modelId="{39B456B7-EA06-4E7A-93EA-24351F17DDC3}" type="pres">
      <dgm:prSet presAssocID="{E6160F9C-F57A-4D30-94F0-F2C3786B8BFC}" presName="root" presStyleCnt="0">
        <dgm:presLayoutVars>
          <dgm:dir/>
          <dgm:resizeHandles val="exact"/>
        </dgm:presLayoutVars>
      </dgm:prSet>
      <dgm:spPr/>
    </dgm:pt>
    <dgm:pt modelId="{AF68971C-7223-4BA9-836E-30EA0D1BB5C6}" type="pres">
      <dgm:prSet presAssocID="{E6160F9C-F57A-4D30-94F0-F2C3786B8BFC}" presName="container" presStyleCnt="0">
        <dgm:presLayoutVars>
          <dgm:dir/>
          <dgm:resizeHandles val="exact"/>
        </dgm:presLayoutVars>
      </dgm:prSet>
      <dgm:spPr/>
    </dgm:pt>
    <dgm:pt modelId="{3FF20658-1FD1-4CBC-81AF-B98F6329BFD1}" type="pres">
      <dgm:prSet presAssocID="{75811E58-03F5-4836-A7C9-3C77413413A3}" presName="compNode" presStyleCnt="0"/>
      <dgm:spPr/>
    </dgm:pt>
    <dgm:pt modelId="{83EFE148-774F-485D-AE32-685F2C92A9DB}" type="pres">
      <dgm:prSet presAssocID="{75811E58-03F5-4836-A7C9-3C77413413A3}" presName="iconBgRect" presStyleLbl="bgShp" presStyleIdx="0" presStyleCnt="4"/>
      <dgm:spPr/>
    </dgm:pt>
    <dgm:pt modelId="{898CFE01-8606-4196-ADD1-64984EBFE6CC}" type="pres">
      <dgm:prSet presAssocID="{75811E58-03F5-4836-A7C9-3C77413413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mage with solid fill"/>
        </a:ext>
      </dgm:extLst>
    </dgm:pt>
    <dgm:pt modelId="{9691ACB8-C509-4DF3-BACE-914ADBF3D246}" type="pres">
      <dgm:prSet presAssocID="{75811E58-03F5-4836-A7C9-3C77413413A3}" presName="spaceRect" presStyleCnt="0"/>
      <dgm:spPr/>
    </dgm:pt>
    <dgm:pt modelId="{918E8EA7-563E-4814-8647-96C940990AFD}" type="pres">
      <dgm:prSet presAssocID="{75811E58-03F5-4836-A7C9-3C77413413A3}" presName="textRect" presStyleLbl="revTx" presStyleIdx="0" presStyleCnt="4" custScaleX="140550" custLinFactNeighborX="18213" custLinFactNeighborY="1094">
        <dgm:presLayoutVars>
          <dgm:chMax val="1"/>
          <dgm:chPref val="1"/>
        </dgm:presLayoutVars>
      </dgm:prSet>
      <dgm:spPr/>
    </dgm:pt>
    <dgm:pt modelId="{E8B49C5D-87FA-477B-84EE-0AF602EB779C}" type="pres">
      <dgm:prSet presAssocID="{ED235CF0-6C8C-4C18-B4D2-5C3291E372B9}" presName="sibTrans" presStyleLbl="sibTrans2D1" presStyleIdx="0" presStyleCnt="0"/>
      <dgm:spPr/>
    </dgm:pt>
    <dgm:pt modelId="{7A5C8C87-B924-43AA-8A93-741876203A06}" type="pres">
      <dgm:prSet presAssocID="{D00A98E4-FDC9-451F-B722-6B96499FF372}" presName="compNode" presStyleCnt="0"/>
      <dgm:spPr/>
    </dgm:pt>
    <dgm:pt modelId="{10D45757-94A7-4F65-BB32-CC82306135C6}" type="pres">
      <dgm:prSet presAssocID="{D00A98E4-FDC9-451F-B722-6B96499FF372}" presName="iconBgRect" presStyleLbl="bgShp" presStyleIdx="1" presStyleCnt="4" custLinFactNeighborX="53661" custLinFactNeighborY="1094"/>
      <dgm:spPr/>
    </dgm:pt>
    <dgm:pt modelId="{BA1E90B1-C4BA-4193-B6C4-FE34855A379D}" type="pres">
      <dgm:prSet presAssocID="{D00A98E4-FDC9-451F-B722-6B96499FF372}" presName="iconRect" presStyleLbl="node1" presStyleIdx="1" presStyleCnt="4" custLinFactNeighborX="92522" custLinFactNeighborY="188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ungs with virus with solid fill"/>
        </a:ext>
      </dgm:extLst>
    </dgm:pt>
    <dgm:pt modelId="{F29CCFAB-1F59-4D60-A050-21FDD03FE091}" type="pres">
      <dgm:prSet presAssocID="{D00A98E4-FDC9-451F-B722-6B96499FF372}" presName="spaceRect" presStyleCnt="0"/>
      <dgm:spPr/>
    </dgm:pt>
    <dgm:pt modelId="{4F886E38-AD95-457B-8870-BCE0285A107C}" type="pres">
      <dgm:prSet presAssocID="{D00A98E4-FDC9-451F-B722-6B96499FF372}" presName="textRect" presStyleLbl="revTx" presStyleIdx="1" presStyleCnt="4" custLinFactNeighborX="22765" custLinFactNeighborY="1094">
        <dgm:presLayoutVars>
          <dgm:chMax val="1"/>
          <dgm:chPref val="1"/>
        </dgm:presLayoutVars>
      </dgm:prSet>
      <dgm:spPr/>
    </dgm:pt>
    <dgm:pt modelId="{3E6BA23C-31A0-415E-B6ED-41CFC47FBE90}" type="pres">
      <dgm:prSet presAssocID="{C9C7C5A0-45A8-4F83-84AF-B26FF1CC7A0E}" presName="sibTrans" presStyleLbl="sibTrans2D1" presStyleIdx="0" presStyleCnt="0"/>
      <dgm:spPr/>
    </dgm:pt>
    <dgm:pt modelId="{87C5526D-B1B1-41A7-B169-F2B27A14425F}" type="pres">
      <dgm:prSet presAssocID="{3F5F3F7E-44DD-4DE0-943D-1AAAAE8A9D93}" presName="compNode" presStyleCnt="0"/>
      <dgm:spPr/>
    </dgm:pt>
    <dgm:pt modelId="{E899C223-A2AE-4F9C-9FB5-C899EA9B0F59}" type="pres">
      <dgm:prSet presAssocID="{3F5F3F7E-44DD-4DE0-943D-1AAAAE8A9D93}" presName="iconBgRect" presStyleLbl="bgShp" presStyleIdx="2" presStyleCnt="4" custLinFactX="28956" custLinFactNeighborX="100000" custLinFactNeighborY="1094"/>
      <dgm:spPr/>
    </dgm:pt>
    <dgm:pt modelId="{B50EF260-A2E9-427F-9826-FE8F026A9E06}" type="pres">
      <dgm:prSet presAssocID="{3F5F3F7E-44DD-4DE0-943D-1AAAAE8A9D93}" presName="iconRect" presStyleLbl="node1" presStyleIdx="2" presStyleCnt="4" custLinFactX="100000" custLinFactNeighborX="120472" custLinFactNeighborY="188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7EC1525F-9E64-4D98-9878-D2B40F283D0E}" type="pres">
      <dgm:prSet presAssocID="{3F5F3F7E-44DD-4DE0-943D-1AAAAE8A9D93}" presName="spaceRect" presStyleCnt="0"/>
      <dgm:spPr/>
    </dgm:pt>
    <dgm:pt modelId="{46B28267-FFFD-4C67-B506-BAE5874BBE89}" type="pres">
      <dgm:prSet presAssocID="{3F5F3F7E-44DD-4DE0-943D-1AAAAE8A9D93}" presName="textRect" presStyleLbl="revTx" presStyleIdx="2" presStyleCnt="4" custLinFactNeighborX="44574" custLinFactNeighborY="1094">
        <dgm:presLayoutVars>
          <dgm:chMax val="1"/>
          <dgm:chPref val="1"/>
        </dgm:presLayoutVars>
      </dgm:prSet>
      <dgm:spPr/>
    </dgm:pt>
    <dgm:pt modelId="{60FBD515-A396-43EB-98E4-ACFAC1A74F50}" type="pres">
      <dgm:prSet presAssocID="{ED0302D2-00EC-41A9-AF02-8A7E2E7E0564}" presName="sibTrans" presStyleLbl="sibTrans2D1" presStyleIdx="0" presStyleCnt="0"/>
      <dgm:spPr/>
    </dgm:pt>
    <dgm:pt modelId="{72DC46A7-0783-4A8F-B390-9782E2F8E31B}" type="pres">
      <dgm:prSet presAssocID="{9CB1FDD6-1C5A-4147-B80C-B6735A11F1D8}" presName="compNode" presStyleCnt="0"/>
      <dgm:spPr/>
    </dgm:pt>
    <dgm:pt modelId="{A96E4D05-ADAB-4B51-B39E-177F7CDFB9AC}" type="pres">
      <dgm:prSet presAssocID="{9CB1FDD6-1C5A-4147-B80C-B6735A11F1D8}" presName="iconBgRect" presStyleLbl="bgShp" presStyleIdx="3" presStyleCnt="4"/>
      <dgm:spPr/>
    </dgm:pt>
    <dgm:pt modelId="{DF30CB3A-7075-464D-81CD-598F8364128C}" type="pres">
      <dgm:prSet presAssocID="{9CB1FDD6-1C5A-4147-B80C-B6735A11F1D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619CB795-DA34-4473-A911-39B1308C33CD}" type="pres">
      <dgm:prSet presAssocID="{9CB1FDD6-1C5A-4147-B80C-B6735A11F1D8}" presName="spaceRect" presStyleCnt="0"/>
      <dgm:spPr/>
    </dgm:pt>
    <dgm:pt modelId="{E3F1795E-8884-4056-B950-087FC1DAB351}" type="pres">
      <dgm:prSet presAssocID="{9CB1FDD6-1C5A-4147-B80C-B6735A11F1D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9436807-5093-4581-9443-29BC89023F9B}" srcId="{E6160F9C-F57A-4D30-94F0-F2C3786B8BFC}" destId="{D00A98E4-FDC9-451F-B722-6B96499FF372}" srcOrd="1" destOrd="0" parTransId="{FB792ACA-A00E-41D9-A60F-1788773B61E9}" sibTransId="{C9C7C5A0-45A8-4F83-84AF-B26FF1CC7A0E}"/>
    <dgm:cxn modelId="{6B8C1237-701A-40B6-B9C2-5F32FBDD9ACE}" srcId="{E6160F9C-F57A-4D30-94F0-F2C3786B8BFC}" destId="{3F5F3F7E-44DD-4DE0-943D-1AAAAE8A9D93}" srcOrd="2" destOrd="0" parTransId="{0D72EBF2-2825-45FE-B0BA-0087DE215992}" sibTransId="{ED0302D2-00EC-41A9-AF02-8A7E2E7E0564}"/>
    <dgm:cxn modelId="{531EAF4A-7E0F-4B90-B657-134FC5B38DDB}" type="presOf" srcId="{ED0302D2-00EC-41A9-AF02-8A7E2E7E0564}" destId="{60FBD515-A396-43EB-98E4-ACFAC1A74F50}" srcOrd="0" destOrd="0" presId="urn:microsoft.com/office/officeart/2018/2/layout/IconCircleList"/>
    <dgm:cxn modelId="{63F0826B-2B06-42DA-A3C4-E6DBD2C783FB}" type="presOf" srcId="{75811E58-03F5-4836-A7C9-3C77413413A3}" destId="{918E8EA7-563E-4814-8647-96C940990AFD}" srcOrd="0" destOrd="0" presId="urn:microsoft.com/office/officeart/2018/2/layout/IconCircleList"/>
    <dgm:cxn modelId="{370B8E51-C47E-4029-8B29-D798EBF929AD}" type="presOf" srcId="{C9C7C5A0-45A8-4F83-84AF-B26FF1CC7A0E}" destId="{3E6BA23C-31A0-415E-B6ED-41CFC47FBE90}" srcOrd="0" destOrd="0" presId="urn:microsoft.com/office/officeart/2018/2/layout/IconCircleList"/>
    <dgm:cxn modelId="{8836C572-812F-4D93-8503-13CC28EE067A}" type="presOf" srcId="{ED235CF0-6C8C-4C18-B4D2-5C3291E372B9}" destId="{E8B49C5D-87FA-477B-84EE-0AF602EB779C}" srcOrd="0" destOrd="0" presId="urn:microsoft.com/office/officeart/2018/2/layout/IconCircleList"/>
    <dgm:cxn modelId="{6880AE8B-111B-4A75-AA90-C5DD0DC5FDC3}" type="presOf" srcId="{E6160F9C-F57A-4D30-94F0-F2C3786B8BFC}" destId="{39B456B7-EA06-4E7A-93EA-24351F17DDC3}" srcOrd="0" destOrd="0" presId="urn:microsoft.com/office/officeart/2018/2/layout/IconCircleList"/>
    <dgm:cxn modelId="{F644AA95-F751-4598-BE3F-5C282BC45189}" srcId="{E6160F9C-F57A-4D30-94F0-F2C3786B8BFC}" destId="{9CB1FDD6-1C5A-4147-B80C-B6735A11F1D8}" srcOrd="3" destOrd="0" parTransId="{1B663B66-22C9-4F29-8944-5C361AB3ED81}" sibTransId="{91DD4165-4451-44E7-95D5-5A1D03F056FD}"/>
    <dgm:cxn modelId="{FBA606B5-5962-4EEF-9931-4A6C3419736B}" srcId="{E6160F9C-F57A-4D30-94F0-F2C3786B8BFC}" destId="{75811E58-03F5-4836-A7C9-3C77413413A3}" srcOrd="0" destOrd="0" parTransId="{89786A3B-280C-43C4-BCBA-9A315D5E5A50}" sibTransId="{ED235CF0-6C8C-4C18-B4D2-5C3291E372B9}"/>
    <dgm:cxn modelId="{56BA44BB-11D8-4F4B-9293-A1E95E33CB42}" type="presOf" srcId="{3F5F3F7E-44DD-4DE0-943D-1AAAAE8A9D93}" destId="{46B28267-FFFD-4C67-B506-BAE5874BBE89}" srcOrd="0" destOrd="0" presId="urn:microsoft.com/office/officeart/2018/2/layout/IconCircleList"/>
    <dgm:cxn modelId="{A9EC2BBE-2F23-43DA-97AB-FDFF8EAD47B2}" type="presOf" srcId="{9CB1FDD6-1C5A-4147-B80C-B6735A11F1D8}" destId="{E3F1795E-8884-4056-B950-087FC1DAB351}" srcOrd="0" destOrd="0" presId="urn:microsoft.com/office/officeart/2018/2/layout/IconCircleList"/>
    <dgm:cxn modelId="{F70E8ACA-A2AE-43F7-9756-90F19C5561F1}" type="presOf" srcId="{D00A98E4-FDC9-451F-B722-6B96499FF372}" destId="{4F886E38-AD95-457B-8870-BCE0285A107C}" srcOrd="0" destOrd="0" presId="urn:microsoft.com/office/officeart/2018/2/layout/IconCircleList"/>
    <dgm:cxn modelId="{360A2CCA-2D96-4492-A5B3-AF0448073F99}" type="presParOf" srcId="{39B456B7-EA06-4E7A-93EA-24351F17DDC3}" destId="{AF68971C-7223-4BA9-836E-30EA0D1BB5C6}" srcOrd="0" destOrd="0" presId="urn:microsoft.com/office/officeart/2018/2/layout/IconCircleList"/>
    <dgm:cxn modelId="{1D1D4DF6-8465-4D30-AF2B-1F293F054C93}" type="presParOf" srcId="{AF68971C-7223-4BA9-836E-30EA0D1BB5C6}" destId="{3FF20658-1FD1-4CBC-81AF-B98F6329BFD1}" srcOrd="0" destOrd="0" presId="urn:microsoft.com/office/officeart/2018/2/layout/IconCircleList"/>
    <dgm:cxn modelId="{E219019F-AA1C-4996-AE54-DE204EEA3392}" type="presParOf" srcId="{3FF20658-1FD1-4CBC-81AF-B98F6329BFD1}" destId="{83EFE148-774F-485D-AE32-685F2C92A9DB}" srcOrd="0" destOrd="0" presId="urn:microsoft.com/office/officeart/2018/2/layout/IconCircleList"/>
    <dgm:cxn modelId="{45549C16-4C60-4CC6-AB18-3A09F377DC40}" type="presParOf" srcId="{3FF20658-1FD1-4CBC-81AF-B98F6329BFD1}" destId="{898CFE01-8606-4196-ADD1-64984EBFE6CC}" srcOrd="1" destOrd="0" presId="urn:microsoft.com/office/officeart/2018/2/layout/IconCircleList"/>
    <dgm:cxn modelId="{451DAD5D-1854-40D4-A604-20B3724BE00B}" type="presParOf" srcId="{3FF20658-1FD1-4CBC-81AF-B98F6329BFD1}" destId="{9691ACB8-C509-4DF3-BACE-914ADBF3D246}" srcOrd="2" destOrd="0" presId="urn:microsoft.com/office/officeart/2018/2/layout/IconCircleList"/>
    <dgm:cxn modelId="{4C1EC151-8B07-41F8-A7A3-B49DD5480E4A}" type="presParOf" srcId="{3FF20658-1FD1-4CBC-81AF-B98F6329BFD1}" destId="{918E8EA7-563E-4814-8647-96C940990AFD}" srcOrd="3" destOrd="0" presId="urn:microsoft.com/office/officeart/2018/2/layout/IconCircleList"/>
    <dgm:cxn modelId="{82E6DB31-89BC-4B42-A052-5AC04FD4699A}" type="presParOf" srcId="{AF68971C-7223-4BA9-836E-30EA0D1BB5C6}" destId="{E8B49C5D-87FA-477B-84EE-0AF602EB779C}" srcOrd="1" destOrd="0" presId="urn:microsoft.com/office/officeart/2018/2/layout/IconCircleList"/>
    <dgm:cxn modelId="{7027117F-D04D-4837-BD03-AD742D00EDD1}" type="presParOf" srcId="{AF68971C-7223-4BA9-836E-30EA0D1BB5C6}" destId="{7A5C8C87-B924-43AA-8A93-741876203A06}" srcOrd="2" destOrd="0" presId="urn:microsoft.com/office/officeart/2018/2/layout/IconCircleList"/>
    <dgm:cxn modelId="{F2479F3F-5996-44C8-9F08-A3B16C8DF8F5}" type="presParOf" srcId="{7A5C8C87-B924-43AA-8A93-741876203A06}" destId="{10D45757-94A7-4F65-BB32-CC82306135C6}" srcOrd="0" destOrd="0" presId="urn:microsoft.com/office/officeart/2018/2/layout/IconCircleList"/>
    <dgm:cxn modelId="{C1A2741A-4D57-4BE2-ACCE-491AEEBA9C27}" type="presParOf" srcId="{7A5C8C87-B924-43AA-8A93-741876203A06}" destId="{BA1E90B1-C4BA-4193-B6C4-FE34855A379D}" srcOrd="1" destOrd="0" presId="urn:microsoft.com/office/officeart/2018/2/layout/IconCircleList"/>
    <dgm:cxn modelId="{D55A26EB-30E5-4FAD-BE8A-7027C2ABCCCD}" type="presParOf" srcId="{7A5C8C87-B924-43AA-8A93-741876203A06}" destId="{F29CCFAB-1F59-4D60-A050-21FDD03FE091}" srcOrd="2" destOrd="0" presId="urn:microsoft.com/office/officeart/2018/2/layout/IconCircleList"/>
    <dgm:cxn modelId="{CF0BCA94-37BC-4860-A0C0-4E0A42B70A0A}" type="presParOf" srcId="{7A5C8C87-B924-43AA-8A93-741876203A06}" destId="{4F886E38-AD95-457B-8870-BCE0285A107C}" srcOrd="3" destOrd="0" presId="urn:microsoft.com/office/officeart/2018/2/layout/IconCircleList"/>
    <dgm:cxn modelId="{B48BD4D6-27CF-4D88-80EA-9B5A6729C7D6}" type="presParOf" srcId="{AF68971C-7223-4BA9-836E-30EA0D1BB5C6}" destId="{3E6BA23C-31A0-415E-B6ED-41CFC47FBE90}" srcOrd="3" destOrd="0" presId="urn:microsoft.com/office/officeart/2018/2/layout/IconCircleList"/>
    <dgm:cxn modelId="{F3DD2611-00F3-466E-808B-0B0D28F7BEFF}" type="presParOf" srcId="{AF68971C-7223-4BA9-836E-30EA0D1BB5C6}" destId="{87C5526D-B1B1-41A7-B169-F2B27A14425F}" srcOrd="4" destOrd="0" presId="urn:microsoft.com/office/officeart/2018/2/layout/IconCircleList"/>
    <dgm:cxn modelId="{1157BD8F-EFE5-4269-8B78-7AE943169296}" type="presParOf" srcId="{87C5526D-B1B1-41A7-B169-F2B27A14425F}" destId="{E899C223-A2AE-4F9C-9FB5-C899EA9B0F59}" srcOrd="0" destOrd="0" presId="urn:microsoft.com/office/officeart/2018/2/layout/IconCircleList"/>
    <dgm:cxn modelId="{8612E7AA-7887-4572-8B41-0FF89DDC8EF1}" type="presParOf" srcId="{87C5526D-B1B1-41A7-B169-F2B27A14425F}" destId="{B50EF260-A2E9-427F-9826-FE8F026A9E06}" srcOrd="1" destOrd="0" presId="urn:microsoft.com/office/officeart/2018/2/layout/IconCircleList"/>
    <dgm:cxn modelId="{E53BC761-C257-4A45-8612-4906ADFC30E3}" type="presParOf" srcId="{87C5526D-B1B1-41A7-B169-F2B27A14425F}" destId="{7EC1525F-9E64-4D98-9878-D2B40F283D0E}" srcOrd="2" destOrd="0" presId="urn:microsoft.com/office/officeart/2018/2/layout/IconCircleList"/>
    <dgm:cxn modelId="{494AB44B-597A-4348-BDEA-FEEE92D8D6C9}" type="presParOf" srcId="{87C5526D-B1B1-41A7-B169-F2B27A14425F}" destId="{46B28267-FFFD-4C67-B506-BAE5874BBE89}" srcOrd="3" destOrd="0" presId="urn:microsoft.com/office/officeart/2018/2/layout/IconCircleList"/>
    <dgm:cxn modelId="{B1A0DC7A-BE01-4503-BCE6-1E7F5F268D0D}" type="presParOf" srcId="{AF68971C-7223-4BA9-836E-30EA0D1BB5C6}" destId="{60FBD515-A396-43EB-98E4-ACFAC1A74F50}" srcOrd="5" destOrd="0" presId="urn:microsoft.com/office/officeart/2018/2/layout/IconCircleList"/>
    <dgm:cxn modelId="{5A5B6C7A-839C-489A-B894-93D4D40D33A6}" type="presParOf" srcId="{AF68971C-7223-4BA9-836E-30EA0D1BB5C6}" destId="{72DC46A7-0783-4A8F-B390-9782E2F8E31B}" srcOrd="6" destOrd="0" presId="urn:microsoft.com/office/officeart/2018/2/layout/IconCircleList"/>
    <dgm:cxn modelId="{7A1185DF-5C95-4E67-8749-DF0B14991963}" type="presParOf" srcId="{72DC46A7-0783-4A8F-B390-9782E2F8E31B}" destId="{A96E4D05-ADAB-4B51-B39E-177F7CDFB9AC}" srcOrd="0" destOrd="0" presId="urn:microsoft.com/office/officeart/2018/2/layout/IconCircleList"/>
    <dgm:cxn modelId="{8108F111-3CFF-4469-89F7-70B17C43D0D2}" type="presParOf" srcId="{72DC46A7-0783-4A8F-B390-9782E2F8E31B}" destId="{DF30CB3A-7075-464D-81CD-598F8364128C}" srcOrd="1" destOrd="0" presId="urn:microsoft.com/office/officeart/2018/2/layout/IconCircleList"/>
    <dgm:cxn modelId="{59BFCA08-2FA9-495E-9F01-D1AA0AF3231B}" type="presParOf" srcId="{72DC46A7-0783-4A8F-B390-9782E2F8E31B}" destId="{619CB795-DA34-4473-A911-39B1308C33CD}" srcOrd="2" destOrd="0" presId="urn:microsoft.com/office/officeart/2018/2/layout/IconCircleList"/>
    <dgm:cxn modelId="{13BECFB7-B7A7-49D1-A6E9-C4D089E5B5EC}" type="presParOf" srcId="{72DC46A7-0783-4A8F-B390-9782E2F8E31B}" destId="{E3F1795E-8884-4056-B950-087FC1DAB35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DCE60F-098C-40A8-960A-C22B01EFC1B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0A2A163D-4526-4E2B-B2AC-67F3B4BD0154}">
      <dgm:prSet custT="1"/>
      <dgm:spPr/>
      <dgm:t>
        <a:bodyPr/>
        <a:lstStyle/>
        <a:p>
          <a:r>
            <a:rPr lang="pt-PT" sz="2000" dirty="0"/>
            <a:t>Amostras de software</a:t>
          </a:r>
        </a:p>
      </dgm:t>
    </dgm:pt>
    <dgm:pt modelId="{8017F149-2462-4ADB-94E2-AFB7D04C496D}" type="parTrans" cxnId="{BDC06FFA-4F26-40EF-8622-480D410A1400}">
      <dgm:prSet/>
      <dgm:spPr/>
      <dgm:t>
        <a:bodyPr/>
        <a:lstStyle/>
        <a:p>
          <a:endParaRPr lang="pt-PT"/>
        </a:p>
      </dgm:t>
    </dgm:pt>
    <dgm:pt modelId="{3D0F85EA-99EC-4046-9984-3737911F7914}" type="sibTrans" cxnId="{BDC06FFA-4F26-40EF-8622-480D410A1400}">
      <dgm:prSet/>
      <dgm:spPr/>
      <dgm:t>
        <a:bodyPr/>
        <a:lstStyle/>
        <a:p>
          <a:endParaRPr lang="pt-PT"/>
        </a:p>
      </dgm:t>
    </dgm:pt>
    <dgm:pt modelId="{37862B1F-1E0D-4EF9-95E5-7D69DC7055C9}">
      <dgm:prSet custT="1"/>
      <dgm:spPr/>
      <dgm:t>
        <a:bodyPr/>
        <a:lstStyle/>
        <a:p>
          <a:r>
            <a:rPr lang="pt-PT" sz="2000" dirty="0"/>
            <a:t>Conversão para imagem</a:t>
          </a:r>
        </a:p>
      </dgm:t>
    </dgm:pt>
    <dgm:pt modelId="{5CF32604-6DD7-4A94-8625-4B000E0C6C84}" type="parTrans" cxnId="{048F187E-0111-4D93-B4CB-C00F3BE36DEE}">
      <dgm:prSet/>
      <dgm:spPr/>
      <dgm:t>
        <a:bodyPr/>
        <a:lstStyle/>
        <a:p>
          <a:endParaRPr lang="pt-PT"/>
        </a:p>
      </dgm:t>
    </dgm:pt>
    <dgm:pt modelId="{9E8315A6-9D21-46ED-BD07-19ACB89DA987}" type="sibTrans" cxnId="{048F187E-0111-4D93-B4CB-C00F3BE36DEE}">
      <dgm:prSet/>
      <dgm:spPr/>
      <dgm:t>
        <a:bodyPr/>
        <a:lstStyle/>
        <a:p>
          <a:endParaRPr lang="pt-PT"/>
        </a:p>
      </dgm:t>
    </dgm:pt>
    <dgm:pt modelId="{FA11EB02-A4B5-4618-9482-4693C10BEDC4}">
      <dgm:prSet custT="1"/>
      <dgm:spPr/>
      <dgm:t>
        <a:bodyPr/>
        <a:lstStyle/>
        <a:p>
          <a:r>
            <a:rPr lang="pt-PT" sz="2000" dirty="0"/>
            <a:t>Aplicação do modelo </a:t>
          </a:r>
          <a:r>
            <a:rPr lang="pt-PT" sz="2000" i="1" dirty="0"/>
            <a:t>deep learning</a:t>
          </a:r>
          <a:endParaRPr lang="pt-PT" sz="2000" dirty="0"/>
        </a:p>
      </dgm:t>
    </dgm:pt>
    <dgm:pt modelId="{0489AFA3-1F1F-426D-AB72-9B342159F2BC}" type="parTrans" cxnId="{7047039B-496A-4926-9064-59AD1C7B9B7C}">
      <dgm:prSet/>
      <dgm:spPr/>
      <dgm:t>
        <a:bodyPr/>
        <a:lstStyle/>
        <a:p>
          <a:endParaRPr lang="pt-PT"/>
        </a:p>
      </dgm:t>
    </dgm:pt>
    <dgm:pt modelId="{CCA767D7-5ECC-43D2-B3C3-1F82EF1DD561}" type="sibTrans" cxnId="{7047039B-496A-4926-9064-59AD1C7B9B7C}">
      <dgm:prSet/>
      <dgm:spPr/>
      <dgm:t>
        <a:bodyPr/>
        <a:lstStyle/>
        <a:p>
          <a:endParaRPr lang="pt-PT"/>
        </a:p>
      </dgm:t>
    </dgm:pt>
    <dgm:pt modelId="{81E15176-D8EE-49EA-B2E5-9D741021B74C}">
      <dgm:prSet custT="1"/>
      <dgm:spPr>
        <a:solidFill>
          <a:srgbClr val="465359"/>
        </a:solidFill>
      </dgm:spPr>
      <dgm:t>
        <a:bodyPr/>
        <a:lstStyle/>
        <a:p>
          <a:r>
            <a:rPr lang="pt-PT" sz="2000" dirty="0"/>
            <a:t>Geração </a:t>
          </a:r>
          <a:r>
            <a:rPr lang="pt-PT" sz="2000" i="1" dirty="0"/>
            <a:t>Heatmap</a:t>
          </a:r>
          <a:endParaRPr lang="pt-PT" sz="2000" dirty="0"/>
        </a:p>
      </dgm:t>
    </dgm:pt>
    <dgm:pt modelId="{37284162-1430-46ED-B235-FEE2932DCF60}" type="parTrans" cxnId="{0792DB70-A70E-4A22-9064-1951B688FC10}">
      <dgm:prSet/>
      <dgm:spPr/>
      <dgm:t>
        <a:bodyPr/>
        <a:lstStyle/>
        <a:p>
          <a:endParaRPr lang="pt-PT"/>
        </a:p>
      </dgm:t>
    </dgm:pt>
    <dgm:pt modelId="{9B41AB24-677E-43EC-8B44-A791DA8D70D8}" type="sibTrans" cxnId="{0792DB70-A70E-4A22-9064-1951B688FC10}">
      <dgm:prSet/>
      <dgm:spPr>
        <a:ln>
          <a:solidFill>
            <a:srgbClr val="465359"/>
          </a:solidFill>
        </a:ln>
      </dgm:spPr>
      <dgm:t>
        <a:bodyPr/>
        <a:lstStyle/>
        <a:p>
          <a:endParaRPr lang="pt-PT"/>
        </a:p>
      </dgm:t>
    </dgm:pt>
    <dgm:pt modelId="{85368F35-DBFB-4E28-A929-79D9B1D2A96F}">
      <dgm:prSet custT="1"/>
      <dgm:spPr>
        <a:solidFill>
          <a:srgbClr val="465359"/>
        </a:solidFill>
      </dgm:spPr>
      <dgm:t>
        <a:bodyPr/>
        <a:lstStyle/>
        <a:p>
          <a:r>
            <a:rPr lang="pt-PT" sz="2000" i="1" dirty="0"/>
            <a:t>Heatmap </a:t>
          </a:r>
          <a:r>
            <a:rPr lang="pt-PT" sz="2000" dirty="0"/>
            <a:t>acumulativo</a:t>
          </a:r>
        </a:p>
      </dgm:t>
    </dgm:pt>
    <dgm:pt modelId="{4F506863-CCD7-44D4-93DB-F29F2C341BE1}" type="parTrans" cxnId="{1FD49B1E-E435-490D-B72F-E23125CF7229}">
      <dgm:prSet/>
      <dgm:spPr/>
      <dgm:t>
        <a:bodyPr/>
        <a:lstStyle/>
        <a:p>
          <a:endParaRPr lang="pt-PT"/>
        </a:p>
      </dgm:t>
    </dgm:pt>
    <dgm:pt modelId="{04722341-9154-4BB3-9B06-DB618E8B7426}" type="sibTrans" cxnId="{1FD49B1E-E435-490D-B72F-E23125CF7229}">
      <dgm:prSet/>
      <dgm:spPr>
        <a:ln>
          <a:solidFill>
            <a:srgbClr val="465359"/>
          </a:solidFill>
        </a:ln>
      </dgm:spPr>
      <dgm:t>
        <a:bodyPr/>
        <a:lstStyle/>
        <a:p>
          <a:endParaRPr lang="pt-PT"/>
        </a:p>
      </dgm:t>
    </dgm:pt>
    <dgm:pt modelId="{BB143B8D-7365-4A2A-96C6-8DFEEDA569F5}">
      <dgm:prSet custT="1"/>
      <dgm:spPr>
        <a:solidFill>
          <a:srgbClr val="465359"/>
        </a:solidFill>
      </dgm:spPr>
      <dgm:t>
        <a:bodyPr/>
        <a:lstStyle/>
        <a:p>
          <a:r>
            <a:rPr lang="pt-PT" sz="2000" dirty="0"/>
            <a:t>Avaliação</a:t>
          </a:r>
          <a:endParaRPr lang="pt-PT" sz="3200" dirty="0"/>
        </a:p>
      </dgm:t>
    </dgm:pt>
    <dgm:pt modelId="{8FAFD731-F73A-4A52-B142-30156B1BCFA3}" type="parTrans" cxnId="{931D34F1-33FF-44D2-930E-D0E7213E6688}">
      <dgm:prSet/>
      <dgm:spPr/>
      <dgm:t>
        <a:bodyPr/>
        <a:lstStyle/>
        <a:p>
          <a:endParaRPr lang="pt-PT"/>
        </a:p>
      </dgm:t>
    </dgm:pt>
    <dgm:pt modelId="{66262D31-2E18-4E1D-A486-22C333BBB942}" type="sibTrans" cxnId="{931D34F1-33FF-44D2-930E-D0E7213E6688}">
      <dgm:prSet/>
      <dgm:spPr/>
      <dgm:t>
        <a:bodyPr/>
        <a:lstStyle/>
        <a:p>
          <a:endParaRPr lang="pt-PT"/>
        </a:p>
      </dgm:t>
    </dgm:pt>
    <dgm:pt modelId="{FB163E8A-DD0F-4AF2-8283-E1D473F88673}" type="pres">
      <dgm:prSet presAssocID="{13DCE60F-098C-40A8-960A-C22B01EFC1BA}" presName="Name0" presStyleCnt="0">
        <dgm:presLayoutVars>
          <dgm:dir/>
          <dgm:resizeHandles val="exact"/>
        </dgm:presLayoutVars>
      </dgm:prSet>
      <dgm:spPr/>
    </dgm:pt>
    <dgm:pt modelId="{A4BAA91A-0341-4CF7-AFF0-598D0C92C3A1}" type="pres">
      <dgm:prSet presAssocID="{0A2A163D-4526-4E2B-B2AC-67F3B4BD0154}" presName="node" presStyleLbl="node1" presStyleIdx="0" presStyleCnt="6">
        <dgm:presLayoutVars>
          <dgm:bulletEnabled val="1"/>
        </dgm:presLayoutVars>
      </dgm:prSet>
      <dgm:spPr/>
    </dgm:pt>
    <dgm:pt modelId="{49AE5786-BE50-454B-8FC7-231CE347CE91}" type="pres">
      <dgm:prSet presAssocID="{3D0F85EA-99EC-4046-9984-3737911F7914}" presName="sibTrans" presStyleLbl="sibTrans1D1" presStyleIdx="0" presStyleCnt="5"/>
      <dgm:spPr/>
    </dgm:pt>
    <dgm:pt modelId="{B691763E-A99F-498A-85C9-08A49CF73EBE}" type="pres">
      <dgm:prSet presAssocID="{3D0F85EA-99EC-4046-9984-3737911F7914}" presName="connectorText" presStyleLbl="sibTrans1D1" presStyleIdx="0" presStyleCnt="5"/>
      <dgm:spPr/>
    </dgm:pt>
    <dgm:pt modelId="{4F3500E7-1082-4365-B0E2-775B4C581202}" type="pres">
      <dgm:prSet presAssocID="{37862B1F-1E0D-4EF9-95E5-7D69DC7055C9}" presName="node" presStyleLbl="node1" presStyleIdx="1" presStyleCnt="6">
        <dgm:presLayoutVars>
          <dgm:bulletEnabled val="1"/>
        </dgm:presLayoutVars>
      </dgm:prSet>
      <dgm:spPr/>
    </dgm:pt>
    <dgm:pt modelId="{A991C97C-6F4A-4C6D-8BFB-2032CD5174F0}" type="pres">
      <dgm:prSet presAssocID="{9E8315A6-9D21-46ED-BD07-19ACB89DA987}" presName="sibTrans" presStyleLbl="sibTrans1D1" presStyleIdx="1" presStyleCnt="5"/>
      <dgm:spPr/>
    </dgm:pt>
    <dgm:pt modelId="{9CCFAE21-36BE-41EC-A6A4-4864DE90BA2A}" type="pres">
      <dgm:prSet presAssocID="{9E8315A6-9D21-46ED-BD07-19ACB89DA987}" presName="connectorText" presStyleLbl="sibTrans1D1" presStyleIdx="1" presStyleCnt="5"/>
      <dgm:spPr/>
    </dgm:pt>
    <dgm:pt modelId="{A5F88278-D51C-42BE-976C-B1FDE747ADE1}" type="pres">
      <dgm:prSet presAssocID="{FA11EB02-A4B5-4618-9482-4693C10BEDC4}" presName="node" presStyleLbl="node1" presStyleIdx="2" presStyleCnt="6">
        <dgm:presLayoutVars>
          <dgm:bulletEnabled val="1"/>
        </dgm:presLayoutVars>
      </dgm:prSet>
      <dgm:spPr/>
    </dgm:pt>
    <dgm:pt modelId="{AFB15A7A-3BDE-4AD9-9AB3-2640751D7CD2}" type="pres">
      <dgm:prSet presAssocID="{CCA767D7-5ECC-43D2-B3C3-1F82EF1DD561}" presName="sibTrans" presStyleLbl="sibTrans1D1" presStyleIdx="2" presStyleCnt="5"/>
      <dgm:spPr/>
    </dgm:pt>
    <dgm:pt modelId="{E30198FA-9AEA-42B5-AB19-BE677361E634}" type="pres">
      <dgm:prSet presAssocID="{CCA767D7-5ECC-43D2-B3C3-1F82EF1DD561}" presName="connectorText" presStyleLbl="sibTrans1D1" presStyleIdx="2" presStyleCnt="5"/>
      <dgm:spPr/>
    </dgm:pt>
    <dgm:pt modelId="{0877AC5A-DA57-42A2-B2A8-BD2803F4CEE6}" type="pres">
      <dgm:prSet presAssocID="{81E15176-D8EE-49EA-B2E5-9D741021B74C}" presName="node" presStyleLbl="node1" presStyleIdx="3" presStyleCnt="6">
        <dgm:presLayoutVars>
          <dgm:bulletEnabled val="1"/>
        </dgm:presLayoutVars>
      </dgm:prSet>
      <dgm:spPr/>
    </dgm:pt>
    <dgm:pt modelId="{465D8E77-655F-4338-9402-5C02DBDAD536}" type="pres">
      <dgm:prSet presAssocID="{9B41AB24-677E-43EC-8B44-A791DA8D70D8}" presName="sibTrans" presStyleLbl="sibTrans1D1" presStyleIdx="3" presStyleCnt="5"/>
      <dgm:spPr/>
    </dgm:pt>
    <dgm:pt modelId="{58AD46A7-7A14-476B-A4D1-843AA3EDD868}" type="pres">
      <dgm:prSet presAssocID="{9B41AB24-677E-43EC-8B44-A791DA8D70D8}" presName="connectorText" presStyleLbl="sibTrans1D1" presStyleIdx="3" presStyleCnt="5"/>
      <dgm:spPr/>
    </dgm:pt>
    <dgm:pt modelId="{38D34511-1932-428E-9E58-DABCC99E2493}" type="pres">
      <dgm:prSet presAssocID="{85368F35-DBFB-4E28-A929-79D9B1D2A96F}" presName="node" presStyleLbl="node1" presStyleIdx="4" presStyleCnt="6">
        <dgm:presLayoutVars>
          <dgm:bulletEnabled val="1"/>
        </dgm:presLayoutVars>
      </dgm:prSet>
      <dgm:spPr/>
    </dgm:pt>
    <dgm:pt modelId="{DFECBBA8-6E93-47FA-9505-BD779194DAE3}" type="pres">
      <dgm:prSet presAssocID="{04722341-9154-4BB3-9B06-DB618E8B7426}" presName="sibTrans" presStyleLbl="sibTrans1D1" presStyleIdx="4" presStyleCnt="5"/>
      <dgm:spPr/>
    </dgm:pt>
    <dgm:pt modelId="{E0A8DC39-829A-481C-8BF3-6DE499C00BA3}" type="pres">
      <dgm:prSet presAssocID="{04722341-9154-4BB3-9B06-DB618E8B7426}" presName="connectorText" presStyleLbl="sibTrans1D1" presStyleIdx="4" presStyleCnt="5"/>
      <dgm:spPr/>
    </dgm:pt>
    <dgm:pt modelId="{A8FC6EE8-AF39-4C68-9127-24DED73F6F42}" type="pres">
      <dgm:prSet presAssocID="{BB143B8D-7365-4A2A-96C6-8DFEEDA569F5}" presName="node" presStyleLbl="node1" presStyleIdx="5" presStyleCnt="6">
        <dgm:presLayoutVars>
          <dgm:bulletEnabled val="1"/>
        </dgm:presLayoutVars>
      </dgm:prSet>
      <dgm:spPr/>
    </dgm:pt>
  </dgm:ptLst>
  <dgm:cxnLst>
    <dgm:cxn modelId="{F2D98701-4CCD-48C0-ADA6-602F357F94B5}" type="presOf" srcId="{CCA767D7-5ECC-43D2-B3C3-1F82EF1DD561}" destId="{AFB15A7A-3BDE-4AD9-9AB3-2640751D7CD2}" srcOrd="0" destOrd="0" presId="urn:microsoft.com/office/officeart/2016/7/layout/RepeatingBendingProcessNew"/>
    <dgm:cxn modelId="{D6182906-E321-444D-B5E9-3E3312BD3FD6}" type="presOf" srcId="{04722341-9154-4BB3-9B06-DB618E8B7426}" destId="{E0A8DC39-829A-481C-8BF3-6DE499C00BA3}" srcOrd="1" destOrd="0" presId="urn:microsoft.com/office/officeart/2016/7/layout/RepeatingBendingProcessNew"/>
    <dgm:cxn modelId="{7438C50A-5FE3-4D29-820B-BA62A540FB85}" type="presOf" srcId="{BB143B8D-7365-4A2A-96C6-8DFEEDA569F5}" destId="{A8FC6EE8-AF39-4C68-9127-24DED73F6F42}" srcOrd="0" destOrd="0" presId="urn:microsoft.com/office/officeart/2016/7/layout/RepeatingBendingProcessNew"/>
    <dgm:cxn modelId="{268EB013-30F5-4C58-9F54-D60222F29DFF}" type="presOf" srcId="{04722341-9154-4BB3-9B06-DB618E8B7426}" destId="{DFECBBA8-6E93-47FA-9505-BD779194DAE3}" srcOrd="0" destOrd="0" presId="urn:microsoft.com/office/officeart/2016/7/layout/RepeatingBendingProcessNew"/>
    <dgm:cxn modelId="{1FD49B1E-E435-490D-B72F-E23125CF7229}" srcId="{13DCE60F-098C-40A8-960A-C22B01EFC1BA}" destId="{85368F35-DBFB-4E28-A929-79D9B1D2A96F}" srcOrd="4" destOrd="0" parTransId="{4F506863-CCD7-44D4-93DB-F29F2C341BE1}" sibTransId="{04722341-9154-4BB3-9B06-DB618E8B7426}"/>
    <dgm:cxn modelId="{FC98C429-191A-42DE-907F-D418AFCA9C02}" type="presOf" srcId="{81E15176-D8EE-49EA-B2E5-9D741021B74C}" destId="{0877AC5A-DA57-42A2-B2A8-BD2803F4CEE6}" srcOrd="0" destOrd="0" presId="urn:microsoft.com/office/officeart/2016/7/layout/RepeatingBendingProcessNew"/>
    <dgm:cxn modelId="{3A10ED48-73C4-426B-A27F-C98D7608899D}" type="presOf" srcId="{0A2A163D-4526-4E2B-B2AC-67F3B4BD0154}" destId="{A4BAA91A-0341-4CF7-AFF0-598D0C92C3A1}" srcOrd="0" destOrd="0" presId="urn:microsoft.com/office/officeart/2016/7/layout/RepeatingBendingProcessNew"/>
    <dgm:cxn modelId="{0792DB70-A70E-4A22-9064-1951B688FC10}" srcId="{13DCE60F-098C-40A8-960A-C22B01EFC1BA}" destId="{81E15176-D8EE-49EA-B2E5-9D741021B74C}" srcOrd="3" destOrd="0" parTransId="{37284162-1430-46ED-B235-FEE2932DCF60}" sibTransId="{9B41AB24-677E-43EC-8B44-A791DA8D70D8}"/>
    <dgm:cxn modelId="{A9ABA054-C6BB-4836-9014-3CF1286C0D85}" type="presOf" srcId="{37862B1F-1E0D-4EF9-95E5-7D69DC7055C9}" destId="{4F3500E7-1082-4365-B0E2-775B4C581202}" srcOrd="0" destOrd="0" presId="urn:microsoft.com/office/officeart/2016/7/layout/RepeatingBendingProcessNew"/>
    <dgm:cxn modelId="{F739E454-B9B3-41A8-B5AB-84001F480B83}" type="presOf" srcId="{9E8315A6-9D21-46ED-BD07-19ACB89DA987}" destId="{9CCFAE21-36BE-41EC-A6A4-4864DE90BA2A}" srcOrd="1" destOrd="0" presId="urn:microsoft.com/office/officeart/2016/7/layout/RepeatingBendingProcessNew"/>
    <dgm:cxn modelId="{E11BDA7B-7FDC-4664-B117-5CD734655768}" type="presOf" srcId="{3D0F85EA-99EC-4046-9984-3737911F7914}" destId="{49AE5786-BE50-454B-8FC7-231CE347CE91}" srcOrd="0" destOrd="0" presId="urn:microsoft.com/office/officeart/2016/7/layout/RepeatingBendingProcessNew"/>
    <dgm:cxn modelId="{048F187E-0111-4D93-B4CB-C00F3BE36DEE}" srcId="{13DCE60F-098C-40A8-960A-C22B01EFC1BA}" destId="{37862B1F-1E0D-4EF9-95E5-7D69DC7055C9}" srcOrd="1" destOrd="0" parTransId="{5CF32604-6DD7-4A94-8625-4B000E0C6C84}" sibTransId="{9E8315A6-9D21-46ED-BD07-19ACB89DA987}"/>
    <dgm:cxn modelId="{5D466A97-5D1F-4D6B-88F3-56A9D11CC826}" type="presOf" srcId="{9E8315A6-9D21-46ED-BD07-19ACB89DA987}" destId="{A991C97C-6F4A-4C6D-8BFB-2032CD5174F0}" srcOrd="0" destOrd="0" presId="urn:microsoft.com/office/officeart/2016/7/layout/RepeatingBendingProcessNew"/>
    <dgm:cxn modelId="{7047039B-496A-4926-9064-59AD1C7B9B7C}" srcId="{13DCE60F-098C-40A8-960A-C22B01EFC1BA}" destId="{FA11EB02-A4B5-4618-9482-4693C10BEDC4}" srcOrd="2" destOrd="0" parTransId="{0489AFA3-1F1F-426D-AB72-9B342159F2BC}" sibTransId="{CCA767D7-5ECC-43D2-B3C3-1F82EF1DD561}"/>
    <dgm:cxn modelId="{01D30DA4-4BDC-402A-9FD7-5E6ED8A3A67C}" type="presOf" srcId="{FA11EB02-A4B5-4618-9482-4693C10BEDC4}" destId="{A5F88278-D51C-42BE-976C-B1FDE747ADE1}" srcOrd="0" destOrd="0" presId="urn:microsoft.com/office/officeart/2016/7/layout/RepeatingBendingProcessNew"/>
    <dgm:cxn modelId="{117BE8B1-5E2C-49AB-9BFD-861013FA2182}" type="presOf" srcId="{9B41AB24-677E-43EC-8B44-A791DA8D70D8}" destId="{58AD46A7-7A14-476B-A4D1-843AA3EDD868}" srcOrd="1" destOrd="0" presId="urn:microsoft.com/office/officeart/2016/7/layout/RepeatingBendingProcessNew"/>
    <dgm:cxn modelId="{5FEDAAB7-42EC-4D45-8633-21C18DC637B7}" type="presOf" srcId="{CCA767D7-5ECC-43D2-B3C3-1F82EF1DD561}" destId="{E30198FA-9AEA-42B5-AB19-BE677361E634}" srcOrd="1" destOrd="0" presId="urn:microsoft.com/office/officeart/2016/7/layout/RepeatingBendingProcessNew"/>
    <dgm:cxn modelId="{1E599DC6-171C-4095-B5CD-1430B4B44E9F}" type="presOf" srcId="{3D0F85EA-99EC-4046-9984-3737911F7914}" destId="{B691763E-A99F-498A-85C9-08A49CF73EBE}" srcOrd="1" destOrd="0" presId="urn:microsoft.com/office/officeart/2016/7/layout/RepeatingBendingProcessNew"/>
    <dgm:cxn modelId="{07BF5FC7-E844-45AA-998F-6BDE2E94D457}" type="presOf" srcId="{9B41AB24-677E-43EC-8B44-A791DA8D70D8}" destId="{465D8E77-655F-4338-9402-5C02DBDAD536}" srcOrd="0" destOrd="0" presId="urn:microsoft.com/office/officeart/2016/7/layout/RepeatingBendingProcessNew"/>
    <dgm:cxn modelId="{5719BCD7-B5E0-45BC-B39A-61B0BBDE06DE}" type="presOf" srcId="{13DCE60F-098C-40A8-960A-C22B01EFC1BA}" destId="{FB163E8A-DD0F-4AF2-8283-E1D473F88673}" srcOrd="0" destOrd="0" presId="urn:microsoft.com/office/officeart/2016/7/layout/RepeatingBendingProcessNew"/>
    <dgm:cxn modelId="{849981E3-D4F2-4646-B448-842B17FC5D83}" type="presOf" srcId="{85368F35-DBFB-4E28-A929-79D9B1D2A96F}" destId="{38D34511-1932-428E-9E58-DABCC99E2493}" srcOrd="0" destOrd="0" presId="urn:microsoft.com/office/officeart/2016/7/layout/RepeatingBendingProcessNew"/>
    <dgm:cxn modelId="{931D34F1-33FF-44D2-930E-D0E7213E6688}" srcId="{13DCE60F-098C-40A8-960A-C22B01EFC1BA}" destId="{BB143B8D-7365-4A2A-96C6-8DFEEDA569F5}" srcOrd="5" destOrd="0" parTransId="{8FAFD731-F73A-4A52-B142-30156B1BCFA3}" sibTransId="{66262D31-2E18-4E1D-A486-22C333BBB942}"/>
    <dgm:cxn modelId="{BDC06FFA-4F26-40EF-8622-480D410A1400}" srcId="{13DCE60F-098C-40A8-960A-C22B01EFC1BA}" destId="{0A2A163D-4526-4E2B-B2AC-67F3B4BD0154}" srcOrd="0" destOrd="0" parTransId="{8017F149-2462-4ADB-94E2-AFB7D04C496D}" sibTransId="{3D0F85EA-99EC-4046-9984-3737911F7914}"/>
    <dgm:cxn modelId="{59F3846D-8A4F-44A5-83F2-C66B13CB86D8}" type="presParOf" srcId="{FB163E8A-DD0F-4AF2-8283-E1D473F88673}" destId="{A4BAA91A-0341-4CF7-AFF0-598D0C92C3A1}" srcOrd="0" destOrd="0" presId="urn:microsoft.com/office/officeart/2016/7/layout/RepeatingBendingProcessNew"/>
    <dgm:cxn modelId="{E45BCCC3-EC2D-41DA-BA36-C1F3FC318FE0}" type="presParOf" srcId="{FB163E8A-DD0F-4AF2-8283-E1D473F88673}" destId="{49AE5786-BE50-454B-8FC7-231CE347CE91}" srcOrd="1" destOrd="0" presId="urn:microsoft.com/office/officeart/2016/7/layout/RepeatingBendingProcessNew"/>
    <dgm:cxn modelId="{1DDE46E4-C873-4244-BDBA-7FB44D1EFBCB}" type="presParOf" srcId="{49AE5786-BE50-454B-8FC7-231CE347CE91}" destId="{B691763E-A99F-498A-85C9-08A49CF73EBE}" srcOrd="0" destOrd="0" presId="urn:microsoft.com/office/officeart/2016/7/layout/RepeatingBendingProcessNew"/>
    <dgm:cxn modelId="{62984686-3E94-44F0-8878-2B1FEA277FE3}" type="presParOf" srcId="{FB163E8A-DD0F-4AF2-8283-E1D473F88673}" destId="{4F3500E7-1082-4365-B0E2-775B4C581202}" srcOrd="2" destOrd="0" presId="urn:microsoft.com/office/officeart/2016/7/layout/RepeatingBendingProcessNew"/>
    <dgm:cxn modelId="{A3DDA78F-93E3-497F-8986-6CB80E80A6A6}" type="presParOf" srcId="{FB163E8A-DD0F-4AF2-8283-E1D473F88673}" destId="{A991C97C-6F4A-4C6D-8BFB-2032CD5174F0}" srcOrd="3" destOrd="0" presId="urn:microsoft.com/office/officeart/2016/7/layout/RepeatingBendingProcessNew"/>
    <dgm:cxn modelId="{C481E6E2-F198-49F1-B7B0-79BE83E2DF22}" type="presParOf" srcId="{A991C97C-6F4A-4C6D-8BFB-2032CD5174F0}" destId="{9CCFAE21-36BE-41EC-A6A4-4864DE90BA2A}" srcOrd="0" destOrd="0" presId="urn:microsoft.com/office/officeart/2016/7/layout/RepeatingBendingProcessNew"/>
    <dgm:cxn modelId="{129C2742-DA68-4330-AF67-0B2262894FA2}" type="presParOf" srcId="{FB163E8A-DD0F-4AF2-8283-E1D473F88673}" destId="{A5F88278-D51C-42BE-976C-B1FDE747ADE1}" srcOrd="4" destOrd="0" presId="urn:microsoft.com/office/officeart/2016/7/layout/RepeatingBendingProcessNew"/>
    <dgm:cxn modelId="{EA07EB57-4583-4C46-9B47-CA6A91A67223}" type="presParOf" srcId="{FB163E8A-DD0F-4AF2-8283-E1D473F88673}" destId="{AFB15A7A-3BDE-4AD9-9AB3-2640751D7CD2}" srcOrd="5" destOrd="0" presId="urn:microsoft.com/office/officeart/2016/7/layout/RepeatingBendingProcessNew"/>
    <dgm:cxn modelId="{46F9EDE4-E88C-4942-9867-B9D2AE2AAB11}" type="presParOf" srcId="{AFB15A7A-3BDE-4AD9-9AB3-2640751D7CD2}" destId="{E30198FA-9AEA-42B5-AB19-BE677361E634}" srcOrd="0" destOrd="0" presId="urn:microsoft.com/office/officeart/2016/7/layout/RepeatingBendingProcessNew"/>
    <dgm:cxn modelId="{7A23E516-F9CE-4DEC-919D-A5E2C31CB240}" type="presParOf" srcId="{FB163E8A-DD0F-4AF2-8283-E1D473F88673}" destId="{0877AC5A-DA57-42A2-B2A8-BD2803F4CEE6}" srcOrd="6" destOrd="0" presId="urn:microsoft.com/office/officeart/2016/7/layout/RepeatingBendingProcessNew"/>
    <dgm:cxn modelId="{283377A7-997C-4227-8604-DA2873FD8822}" type="presParOf" srcId="{FB163E8A-DD0F-4AF2-8283-E1D473F88673}" destId="{465D8E77-655F-4338-9402-5C02DBDAD536}" srcOrd="7" destOrd="0" presId="urn:microsoft.com/office/officeart/2016/7/layout/RepeatingBendingProcessNew"/>
    <dgm:cxn modelId="{B8E74EE9-011A-4D49-B08D-CB026C7BB638}" type="presParOf" srcId="{465D8E77-655F-4338-9402-5C02DBDAD536}" destId="{58AD46A7-7A14-476B-A4D1-843AA3EDD868}" srcOrd="0" destOrd="0" presId="urn:microsoft.com/office/officeart/2016/7/layout/RepeatingBendingProcessNew"/>
    <dgm:cxn modelId="{6717E768-A104-4BC7-A2E4-0A4DA3E6BFEA}" type="presParOf" srcId="{FB163E8A-DD0F-4AF2-8283-E1D473F88673}" destId="{38D34511-1932-428E-9E58-DABCC99E2493}" srcOrd="8" destOrd="0" presId="urn:microsoft.com/office/officeart/2016/7/layout/RepeatingBendingProcessNew"/>
    <dgm:cxn modelId="{618D7A2A-9E88-47D2-96EE-0398BA126F24}" type="presParOf" srcId="{FB163E8A-DD0F-4AF2-8283-E1D473F88673}" destId="{DFECBBA8-6E93-47FA-9505-BD779194DAE3}" srcOrd="9" destOrd="0" presId="urn:microsoft.com/office/officeart/2016/7/layout/RepeatingBendingProcessNew"/>
    <dgm:cxn modelId="{9B12FE9E-0F8E-44A8-90D8-F66ABF2BA668}" type="presParOf" srcId="{DFECBBA8-6E93-47FA-9505-BD779194DAE3}" destId="{E0A8DC39-829A-481C-8BF3-6DE499C00BA3}" srcOrd="0" destOrd="0" presId="urn:microsoft.com/office/officeart/2016/7/layout/RepeatingBendingProcessNew"/>
    <dgm:cxn modelId="{DD473B5E-14FF-4FB9-9590-765C052FF965}" type="presParOf" srcId="{FB163E8A-DD0F-4AF2-8283-E1D473F88673}" destId="{A8FC6EE8-AF39-4C68-9127-24DED73F6F42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B54AA-B839-48D6-B928-F03A6C7F26DB}">
      <dsp:nvSpPr>
        <dsp:cNvPr id="0" name=""/>
        <dsp:cNvSpPr/>
      </dsp:nvSpPr>
      <dsp:spPr>
        <a:xfrm>
          <a:off x="600659" y="1312186"/>
          <a:ext cx="1189907" cy="1189907"/>
        </a:xfrm>
        <a:prstGeom prst="arc">
          <a:avLst>
            <a:gd name="adj1" fmla="val 13200000"/>
            <a:gd name="adj2" fmla="val 192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59758-FC07-4465-8F34-02C8A7CB645E}">
      <dsp:nvSpPr>
        <dsp:cNvPr id="0" name=""/>
        <dsp:cNvSpPr/>
      </dsp:nvSpPr>
      <dsp:spPr>
        <a:xfrm>
          <a:off x="600659" y="1312186"/>
          <a:ext cx="1189907" cy="1189907"/>
        </a:xfrm>
        <a:prstGeom prst="arc">
          <a:avLst>
            <a:gd name="adj1" fmla="val 2400000"/>
            <a:gd name="adj2" fmla="val 84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98F2-936A-4441-B6E7-B21ED3D381E0}">
      <dsp:nvSpPr>
        <dsp:cNvPr id="0" name=""/>
        <dsp:cNvSpPr/>
      </dsp:nvSpPr>
      <dsp:spPr>
        <a:xfrm>
          <a:off x="5705" y="1526370"/>
          <a:ext cx="2379814" cy="76154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800" kern="1200"/>
            <a:t>Feature importance</a:t>
          </a:r>
          <a:endParaRPr lang="en-US" sz="2800" kern="1200" dirty="0"/>
        </a:p>
      </dsp:txBody>
      <dsp:txXfrm>
        <a:off x="5705" y="1526370"/>
        <a:ext cx="2379814" cy="761540"/>
      </dsp:txXfrm>
    </dsp:sp>
    <dsp:sp modelId="{CFC1765A-44A7-4009-B206-DBB46B359AB2}">
      <dsp:nvSpPr>
        <dsp:cNvPr id="0" name=""/>
        <dsp:cNvSpPr/>
      </dsp:nvSpPr>
      <dsp:spPr>
        <a:xfrm>
          <a:off x="3480233" y="1312186"/>
          <a:ext cx="1189907" cy="1189907"/>
        </a:xfrm>
        <a:prstGeom prst="arc">
          <a:avLst>
            <a:gd name="adj1" fmla="val 13200000"/>
            <a:gd name="adj2" fmla="val 192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83FED-CA46-47FD-9966-77FB1F1A836D}">
      <dsp:nvSpPr>
        <dsp:cNvPr id="0" name=""/>
        <dsp:cNvSpPr/>
      </dsp:nvSpPr>
      <dsp:spPr>
        <a:xfrm>
          <a:off x="3480233" y="1312186"/>
          <a:ext cx="1189907" cy="1189907"/>
        </a:xfrm>
        <a:prstGeom prst="arc">
          <a:avLst>
            <a:gd name="adj1" fmla="val 2400000"/>
            <a:gd name="adj2" fmla="val 84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2B500-8C3F-4160-BAF4-05C0BBACB9B7}">
      <dsp:nvSpPr>
        <dsp:cNvPr id="0" name=""/>
        <dsp:cNvSpPr/>
      </dsp:nvSpPr>
      <dsp:spPr>
        <a:xfrm>
          <a:off x="2885280" y="1526370"/>
          <a:ext cx="2379814" cy="76154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500" kern="1200"/>
            <a:t>Occlusion</a:t>
          </a:r>
          <a:endParaRPr lang="en-US" sz="3500" kern="1200"/>
        </a:p>
      </dsp:txBody>
      <dsp:txXfrm>
        <a:off x="2885280" y="1526370"/>
        <a:ext cx="2379814" cy="761540"/>
      </dsp:txXfrm>
    </dsp:sp>
    <dsp:sp modelId="{8F628C7C-44E0-4F1E-B93B-0D762C2BD40B}">
      <dsp:nvSpPr>
        <dsp:cNvPr id="0" name=""/>
        <dsp:cNvSpPr/>
      </dsp:nvSpPr>
      <dsp:spPr>
        <a:xfrm>
          <a:off x="6359808" y="1312186"/>
          <a:ext cx="1189907" cy="1189907"/>
        </a:xfrm>
        <a:prstGeom prst="arc">
          <a:avLst>
            <a:gd name="adj1" fmla="val 13200000"/>
            <a:gd name="adj2" fmla="val 192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F4C55-581F-490A-85BA-C93D7FE9E93F}">
      <dsp:nvSpPr>
        <dsp:cNvPr id="0" name=""/>
        <dsp:cNvSpPr/>
      </dsp:nvSpPr>
      <dsp:spPr>
        <a:xfrm>
          <a:off x="6359808" y="1312186"/>
          <a:ext cx="1189907" cy="1189907"/>
        </a:xfrm>
        <a:prstGeom prst="arc">
          <a:avLst>
            <a:gd name="adj1" fmla="val 2400000"/>
            <a:gd name="adj2" fmla="val 84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F89DEF-D77F-40C7-95FD-D8977342F7E8}">
      <dsp:nvSpPr>
        <dsp:cNvPr id="0" name=""/>
        <dsp:cNvSpPr/>
      </dsp:nvSpPr>
      <dsp:spPr>
        <a:xfrm>
          <a:off x="5764855" y="1526370"/>
          <a:ext cx="2379814" cy="76154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500" kern="1200"/>
            <a:t>Shap values</a:t>
          </a:r>
          <a:endParaRPr lang="en-US" sz="3500" kern="1200"/>
        </a:p>
      </dsp:txBody>
      <dsp:txXfrm>
        <a:off x="5764855" y="1526370"/>
        <a:ext cx="2379814" cy="761540"/>
      </dsp:txXfrm>
    </dsp:sp>
    <dsp:sp modelId="{17EECDEC-8F00-4B62-B32B-7CBBF52684D9}">
      <dsp:nvSpPr>
        <dsp:cNvPr id="0" name=""/>
        <dsp:cNvSpPr/>
      </dsp:nvSpPr>
      <dsp:spPr>
        <a:xfrm>
          <a:off x="9239383" y="1312186"/>
          <a:ext cx="1189907" cy="1189907"/>
        </a:xfrm>
        <a:prstGeom prst="arc">
          <a:avLst>
            <a:gd name="adj1" fmla="val 13200000"/>
            <a:gd name="adj2" fmla="val 192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F4443-D991-4E6D-BCCF-0E2026D43E77}">
      <dsp:nvSpPr>
        <dsp:cNvPr id="0" name=""/>
        <dsp:cNvSpPr/>
      </dsp:nvSpPr>
      <dsp:spPr>
        <a:xfrm>
          <a:off x="9239383" y="1312186"/>
          <a:ext cx="1189907" cy="1189907"/>
        </a:xfrm>
        <a:prstGeom prst="arc">
          <a:avLst>
            <a:gd name="adj1" fmla="val 2400000"/>
            <a:gd name="adj2" fmla="val 8400000"/>
          </a:avLst>
        </a:prstGeom>
        <a:noFill/>
        <a:ln w="222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EA242B-8511-4658-8BF2-B1BD324A1C82}">
      <dsp:nvSpPr>
        <dsp:cNvPr id="0" name=""/>
        <dsp:cNvSpPr/>
      </dsp:nvSpPr>
      <dsp:spPr>
        <a:xfrm>
          <a:off x="8644430" y="1526370"/>
          <a:ext cx="2379814" cy="76154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500" kern="1200"/>
            <a:t>Grad-CAM</a:t>
          </a:r>
          <a:endParaRPr lang="en-US" sz="3500" kern="1200"/>
        </a:p>
      </dsp:txBody>
      <dsp:txXfrm>
        <a:off x="8644430" y="1526370"/>
        <a:ext cx="2379814" cy="761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5D285-676E-44D4-8950-6526F973397F}">
      <dsp:nvSpPr>
        <dsp:cNvPr id="0" name=""/>
        <dsp:cNvSpPr/>
      </dsp:nvSpPr>
      <dsp:spPr>
        <a:xfrm>
          <a:off x="0" y="443"/>
          <a:ext cx="7074526" cy="10381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363D7-2189-4056-8918-6CE361849A65}">
      <dsp:nvSpPr>
        <dsp:cNvPr id="0" name=""/>
        <dsp:cNvSpPr/>
      </dsp:nvSpPr>
      <dsp:spPr>
        <a:xfrm>
          <a:off x="314046" y="234032"/>
          <a:ext cx="570994" cy="5709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accent1"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03465-FADE-4429-BDE3-94B3DA42CD56}">
      <dsp:nvSpPr>
        <dsp:cNvPr id="0" name=""/>
        <dsp:cNvSpPr/>
      </dsp:nvSpPr>
      <dsp:spPr>
        <a:xfrm>
          <a:off x="1199087" y="443"/>
          <a:ext cx="5875438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Imagens raio-X frontais de pessoas;</a:t>
          </a:r>
          <a:endParaRPr lang="en-US" sz="2000" kern="1200" dirty="0"/>
        </a:p>
      </dsp:txBody>
      <dsp:txXfrm>
        <a:off x="1199087" y="443"/>
        <a:ext cx="5875438" cy="1038171"/>
      </dsp:txXfrm>
    </dsp:sp>
    <dsp:sp modelId="{229345E8-3DBF-4339-8BC6-CE36BB14898F}">
      <dsp:nvSpPr>
        <dsp:cNvPr id="0" name=""/>
        <dsp:cNvSpPr/>
      </dsp:nvSpPr>
      <dsp:spPr>
        <a:xfrm>
          <a:off x="0" y="1298157"/>
          <a:ext cx="7074526" cy="10381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22A0D-993D-4FF5-821E-A8FEBF3B951E}">
      <dsp:nvSpPr>
        <dsp:cNvPr id="0" name=""/>
        <dsp:cNvSpPr/>
      </dsp:nvSpPr>
      <dsp:spPr>
        <a:xfrm>
          <a:off x="314046" y="1531745"/>
          <a:ext cx="570994" cy="5709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accent1"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0FA5A-6968-458D-8D4B-AC7E6FB107E3}">
      <dsp:nvSpPr>
        <dsp:cNvPr id="0" name=""/>
        <dsp:cNvSpPr/>
      </dsp:nvSpPr>
      <dsp:spPr>
        <a:xfrm>
          <a:off x="1199087" y="1298157"/>
          <a:ext cx="5875438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Cálculo de </a:t>
          </a:r>
          <a:r>
            <a:rPr lang="pt-PT" sz="2000" i="1" kern="1200" dirty="0"/>
            <a:t>scores </a:t>
          </a:r>
          <a:r>
            <a:rPr lang="pt-PT" sz="2000" kern="1200" dirty="0"/>
            <a:t>com função distância;</a:t>
          </a:r>
          <a:endParaRPr lang="en-US" sz="2000" kern="1200" dirty="0"/>
        </a:p>
      </dsp:txBody>
      <dsp:txXfrm>
        <a:off x="1199087" y="1298157"/>
        <a:ext cx="5875438" cy="1038171"/>
      </dsp:txXfrm>
    </dsp:sp>
    <dsp:sp modelId="{5C3FBEF4-3F82-4C05-A0CF-54A18E27B7BC}">
      <dsp:nvSpPr>
        <dsp:cNvPr id="0" name=""/>
        <dsp:cNvSpPr/>
      </dsp:nvSpPr>
      <dsp:spPr>
        <a:xfrm>
          <a:off x="0" y="2595871"/>
          <a:ext cx="7074526" cy="10381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2630E-4D69-4053-B7D8-7EA448088335}">
      <dsp:nvSpPr>
        <dsp:cNvPr id="0" name=""/>
        <dsp:cNvSpPr/>
      </dsp:nvSpPr>
      <dsp:spPr>
        <a:xfrm>
          <a:off x="314046" y="2829459"/>
          <a:ext cx="570994" cy="5709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18FF1-8827-4FCE-BBF1-02709768F41A}">
      <dsp:nvSpPr>
        <dsp:cNvPr id="0" name=""/>
        <dsp:cNvSpPr/>
      </dsp:nvSpPr>
      <dsp:spPr>
        <a:xfrm>
          <a:off x="1199087" y="2595871"/>
          <a:ext cx="5875438" cy="1038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73" tIns="109873" rIns="109873" bIns="10987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Scores multiplicados </a:t>
          </a:r>
          <a:r>
            <a:rPr lang="pt-PT" sz="2000" i="1" kern="1200" dirty="0" err="1"/>
            <a:t>weights</a:t>
          </a:r>
          <a:r>
            <a:rPr lang="pt-PT" sz="2000" i="1" kern="1200" dirty="0"/>
            <a:t> </a:t>
          </a:r>
          <a:r>
            <a:rPr lang="pt-PT" sz="2000" kern="1200" dirty="0"/>
            <a:t>resulta </a:t>
          </a:r>
          <a:r>
            <a:rPr lang="pt-PT" sz="2000" i="1" kern="1200" dirty="0" err="1"/>
            <a:t>logits</a:t>
          </a:r>
          <a:r>
            <a:rPr lang="pt-PT" sz="2000" i="1" kern="1200" dirty="0"/>
            <a:t>;</a:t>
          </a:r>
          <a:endParaRPr lang="en-US" sz="2000" kern="1200" dirty="0"/>
        </a:p>
      </dsp:txBody>
      <dsp:txXfrm>
        <a:off x="1199087" y="2595871"/>
        <a:ext cx="5875438" cy="10381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FE148-774F-485D-AE32-685F2C92A9DB}">
      <dsp:nvSpPr>
        <dsp:cNvPr id="0" name=""/>
        <dsp:cNvSpPr/>
      </dsp:nvSpPr>
      <dsp:spPr>
        <a:xfrm>
          <a:off x="1119461" y="24167"/>
          <a:ext cx="767549" cy="7675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CFE01-8606-4196-ADD1-64984EBFE6CC}">
      <dsp:nvSpPr>
        <dsp:cNvPr id="0" name=""/>
        <dsp:cNvSpPr/>
      </dsp:nvSpPr>
      <dsp:spPr>
        <a:xfrm>
          <a:off x="1280647" y="185352"/>
          <a:ext cx="445178" cy="4451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8E8EA7-563E-4814-8647-96C940990AFD}">
      <dsp:nvSpPr>
        <dsp:cNvPr id="0" name=""/>
        <dsp:cNvSpPr/>
      </dsp:nvSpPr>
      <dsp:spPr>
        <a:xfrm>
          <a:off x="2014179" y="32564"/>
          <a:ext cx="2542864" cy="767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Imagem de um paciente da classe covid-19</a:t>
          </a:r>
          <a:endParaRPr lang="en-US" sz="1600" kern="1200" dirty="0"/>
        </a:p>
      </dsp:txBody>
      <dsp:txXfrm>
        <a:off x="2014179" y="32564"/>
        <a:ext cx="2542864" cy="767549"/>
      </dsp:txXfrm>
    </dsp:sp>
    <dsp:sp modelId="{10D45757-94A7-4F65-BB32-CC82306135C6}">
      <dsp:nvSpPr>
        <dsp:cNvPr id="0" name=""/>
        <dsp:cNvSpPr/>
      </dsp:nvSpPr>
      <dsp:spPr>
        <a:xfrm>
          <a:off x="4954648" y="32564"/>
          <a:ext cx="767549" cy="7675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E90B1-C4BA-4193-B6C4-FE34855A379D}">
      <dsp:nvSpPr>
        <dsp:cNvPr id="0" name=""/>
        <dsp:cNvSpPr/>
      </dsp:nvSpPr>
      <dsp:spPr>
        <a:xfrm>
          <a:off x="5115847" y="193748"/>
          <a:ext cx="445178" cy="4451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86E38-AD95-457B-8870-BCE0285A107C}">
      <dsp:nvSpPr>
        <dsp:cNvPr id="0" name=""/>
        <dsp:cNvSpPr/>
      </dsp:nvSpPr>
      <dsp:spPr>
        <a:xfrm>
          <a:off x="5886668" y="32564"/>
          <a:ext cx="1809224" cy="767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Delimitação de uma secção dos pulmões</a:t>
          </a:r>
          <a:endParaRPr lang="en-US" sz="1600" kern="1200" dirty="0"/>
        </a:p>
      </dsp:txBody>
      <dsp:txXfrm>
        <a:off x="5886668" y="32564"/>
        <a:ext cx="1809224" cy="767549"/>
      </dsp:txXfrm>
    </dsp:sp>
    <dsp:sp modelId="{E899C223-A2AE-4F9C-9FB5-C899EA9B0F59}">
      <dsp:nvSpPr>
        <dsp:cNvPr id="0" name=""/>
        <dsp:cNvSpPr/>
      </dsp:nvSpPr>
      <dsp:spPr>
        <a:xfrm>
          <a:off x="8589067" y="32564"/>
          <a:ext cx="767549" cy="7675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EF260-A2E9-427F-9826-FE8F026A9E06}">
      <dsp:nvSpPr>
        <dsp:cNvPr id="0" name=""/>
        <dsp:cNvSpPr/>
      </dsp:nvSpPr>
      <dsp:spPr>
        <a:xfrm>
          <a:off x="8741945" y="193748"/>
          <a:ext cx="445178" cy="4451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28267-FFFD-4C67-B506-BAE5874BBE89}">
      <dsp:nvSpPr>
        <dsp:cNvPr id="0" name=""/>
        <dsp:cNvSpPr/>
      </dsp:nvSpPr>
      <dsp:spPr>
        <a:xfrm>
          <a:off x="9337733" y="32564"/>
          <a:ext cx="1809224" cy="767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Projeção da secção</a:t>
          </a:r>
          <a:endParaRPr lang="en-US" sz="1600" kern="1200" dirty="0"/>
        </a:p>
      </dsp:txBody>
      <dsp:txXfrm>
        <a:off x="9337733" y="32564"/>
        <a:ext cx="1809224" cy="767549"/>
      </dsp:txXfrm>
    </dsp:sp>
    <dsp:sp modelId="{A96E4D05-ADAB-4B51-B39E-177F7CDFB9AC}">
      <dsp:nvSpPr>
        <dsp:cNvPr id="0" name=""/>
        <dsp:cNvSpPr/>
      </dsp:nvSpPr>
      <dsp:spPr>
        <a:xfrm>
          <a:off x="1119461" y="1116034"/>
          <a:ext cx="767549" cy="76754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0CB3A-7075-464D-81CD-598F8364128C}">
      <dsp:nvSpPr>
        <dsp:cNvPr id="0" name=""/>
        <dsp:cNvSpPr/>
      </dsp:nvSpPr>
      <dsp:spPr>
        <a:xfrm>
          <a:off x="1280647" y="1277219"/>
          <a:ext cx="445178" cy="4451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1795E-8884-4056-B950-087FC1DAB351}">
      <dsp:nvSpPr>
        <dsp:cNvPr id="0" name=""/>
        <dsp:cNvSpPr/>
      </dsp:nvSpPr>
      <dsp:spPr>
        <a:xfrm>
          <a:off x="2051486" y="1116034"/>
          <a:ext cx="1809224" cy="767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Cálculo dos </a:t>
          </a:r>
          <a:r>
            <a:rPr lang="pt-PT" sz="1600" i="1" kern="1200" dirty="0" err="1"/>
            <a:t>logits</a:t>
          </a:r>
          <a:endParaRPr lang="en-US" sz="1600" kern="1200" dirty="0"/>
        </a:p>
      </dsp:txBody>
      <dsp:txXfrm>
        <a:off x="2051486" y="1116034"/>
        <a:ext cx="1809224" cy="767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AE5786-BE50-454B-8FC7-231CE347CE91}">
      <dsp:nvSpPr>
        <dsp:cNvPr id="0" name=""/>
        <dsp:cNvSpPr/>
      </dsp:nvSpPr>
      <dsp:spPr>
        <a:xfrm>
          <a:off x="2030749" y="930249"/>
          <a:ext cx="4356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5647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2236916" y="973638"/>
        <a:ext cx="23312" cy="4662"/>
      </dsp:txXfrm>
    </dsp:sp>
    <dsp:sp modelId="{A4BAA91A-0341-4CF7-AFF0-598D0C92C3A1}">
      <dsp:nvSpPr>
        <dsp:cNvPr id="0" name=""/>
        <dsp:cNvSpPr/>
      </dsp:nvSpPr>
      <dsp:spPr>
        <a:xfrm>
          <a:off x="5385" y="367820"/>
          <a:ext cx="2027164" cy="121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Amostras de software</a:t>
          </a:r>
        </a:p>
      </dsp:txBody>
      <dsp:txXfrm>
        <a:off x="5385" y="367820"/>
        <a:ext cx="2027164" cy="1216298"/>
      </dsp:txXfrm>
    </dsp:sp>
    <dsp:sp modelId="{A991C97C-6F4A-4C6D-8BFB-2032CD5174F0}">
      <dsp:nvSpPr>
        <dsp:cNvPr id="0" name=""/>
        <dsp:cNvSpPr/>
      </dsp:nvSpPr>
      <dsp:spPr>
        <a:xfrm>
          <a:off x="4524161" y="930249"/>
          <a:ext cx="4356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5647" y="45720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4730328" y="973638"/>
        <a:ext cx="23312" cy="4662"/>
      </dsp:txXfrm>
    </dsp:sp>
    <dsp:sp modelId="{4F3500E7-1082-4365-B0E2-775B4C581202}">
      <dsp:nvSpPr>
        <dsp:cNvPr id="0" name=""/>
        <dsp:cNvSpPr/>
      </dsp:nvSpPr>
      <dsp:spPr>
        <a:xfrm>
          <a:off x="2498796" y="367820"/>
          <a:ext cx="2027164" cy="121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Conversão para imagem</a:t>
          </a:r>
        </a:p>
      </dsp:txBody>
      <dsp:txXfrm>
        <a:off x="2498796" y="367820"/>
        <a:ext cx="2027164" cy="1216298"/>
      </dsp:txXfrm>
    </dsp:sp>
    <dsp:sp modelId="{AFB15A7A-3BDE-4AD9-9AB3-2640751D7CD2}">
      <dsp:nvSpPr>
        <dsp:cNvPr id="0" name=""/>
        <dsp:cNvSpPr/>
      </dsp:nvSpPr>
      <dsp:spPr>
        <a:xfrm>
          <a:off x="1018967" y="1582319"/>
          <a:ext cx="4986823" cy="435647"/>
        </a:xfrm>
        <a:custGeom>
          <a:avLst/>
          <a:gdLst/>
          <a:ahLst/>
          <a:cxnLst/>
          <a:rect l="0" t="0" r="0" b="0"/>
          <a:pathLst>
            <a:path>
              <a:moveTo>
                <a:pt x="4986823" y="0"/>
              </a:moveTo>
              <a:lnTo>
                <a:pt x="4986823" y="234923"/>
              </a:lnTo>
              <a:lnTo>
                <a:pt x="0" y="234923"/>
              </a:lnTo>
              <a:lnTo>
                <a:pt x="0" y="435647"/>
              </a:lnTo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3387164" y="1797811"/>
        <a:ext cx="250428" cy="4662"/>
      </dsp:txXfrm>
    </dsp:sp>
    <dsp:sp modelId="{A5F88278-D51C-42BE-976C-B1FDE747ADE1}">
      <dsp:nvSpPr>
        <dsp:cNvPr id="0" name=""/>
        <dsp:cNvSpPr/>
      </dsp:nvSpPr>
      <dsp:spPr>
        <a:xfrm>
          <a:off x="4992208" y="367820"/>
          <a:ext cx="2027164" cy="1216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Aplicação do modelo </a:t>
          </a:r>
          <a:r>
            <a:rPr lang="pt-PT" sz="2000" i="1" kern="1200" dirty="0"/>
            <a:t>deep learning</a:t>
          </a:r>
          <a:endParaRPr lang="pt-PT" sz="2000" kern="1200" dirty="0"/>
        </a:p>
      </dsp:txBody>
      <dsp:txXfrm>
        <a:off x="4992208" y="367820"/>
        <a:ext cx="2027164" cy="1216298"/>
      </dsp:txXfrm>
    </dsp:sp>
    <dsp:sp modelId="{465D8E77-655F-4338-9402-5C02DBDAD536}">
      <dsp:nvSpPr>
        <dsp:cNvPr id="0" name=""/>
        <dsp:cNvSpPr/>
      </dsp:nvSpPr>
      <dsp:spPr>
        <a:xfrm>
          <a:off x="2030749" y="2612796"/>
          <a:ext cx="4356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5647" y="45720"/>
              </a:lnTo>
            </a:path>
          </a:pathLst>
        </a:custGeom>
        <a:noFill/>
        <a:ln w="12700" cap="rnd" cmpd="sng" algn="ctr">
          <a:solidFill>
            <a:srgbClr val="465359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2236916" y="2656184"/>
        <a:ext cx="23312" cy="4662"/>
      </dsp:txXfrm>
    </dsp:sp>
    <dsp:sp modelId="{0877AC5A-DA57-42A2-B2A8-BD2803F4CEE6}">
      <dsp:nvSpPr>
        <dsp:cNvPr id="0" name=""/>
        <dsp:cNvSpPr/>
      </dsp:nvSpPr>
      <dsp:spPr>
        <a:xfrm>
          <a:off x="5385" y="2050366"/>
          <a:ext cx="2027164" cy="1216298"/>
        </a:xfrm>
        <a:prstGeom prst="rect">
          <a:avLst/>
        </a:prstGeom>
        <a:solidFill>
          <a:srgbClr val="465359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Geração </a:t>
          </a:r>
          <a:r>
            <a:rPr lang="pt-PT" sz="2000" i="1" kern="1200" dirty="0"/>
            <a:t>Heatmap</a:t>
          </a:r>
          <a:endParaRPr lang="pt-PT" sz="2000" kern="1200" dirty="0"/>
        </a:p>
      </dsp:txBody>
      <dsp:txXfrm>
        <a:off x="5385" y="2050366"/>
        <a:ext cx="2027164" cy="1216298"/>
      </dsp:txXfrm>
    </dsp:sp>
    <dsp:sp modelId="{DFECBBA8-6E93-47FA-9505-BD779194DAE3}">
      <dsp:nvSpPr>
        <dsp:cNvPr id="0" name=""/>
        <dsp:cNvSpPr/>
      </dsp:nvSpPr>
      <dsp:spPr>
        <a:xfrm>
          <a:off x="4524161" y="2612796"/>
          <a:ext cx="4356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5647" y="45720"/>
              </a:lnTo>
            </a:path>
          </a:pathLst>
        </a:custGeom>
        <a:noFill/>
        <a:ln w="12700" cap="rnd" cmpd="sng" algn="ctr">
          <a:solidFill>
            <a:srgbClr val="465359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4730328" y="2656184"/>
        <a:ext cx="23312" cy="4662"/>
      </dsp:txXfrm>
    </dsp:sp>
    <dsp:sp modelId="{38D34511-1932-428E-9E58-DABCC99E2493}">
      <dsp:nvSpPr>
        <dsp:cNvPr id="0" name=""/>
        <dsp:cNvSpPr/>
      </dsp:nvSpPr>
      <dsp:spPr>
        <a:xfrm>
          <a:off x="2498796" y="2050366"/>
          <a:ext cx="2027164" cy="1216298"/>
        </a:xfrm>
        <a:prstGeom prst="rect">
          <a:avLst/>
        </a:prstGeom>
        <a:solidFill>
          <a:srgbClr val="465359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i="1" kern="1200" dirty="0"/>
            <a:t>Heatmap </a:t>
          </a:r>
          <a:r>
            <a:rPr lang="pt-PT" sz="2000" kern="1200" dirty="0"/>
            <a:t>acumulativo</a:t>
          </a:r>
        </a:p>
      </dsp:txBody>
      <dsp:txXfrm>
        <a:off x="2498796" y="2050366"/>
        <a:ext cx="2027164" cy="1216298"/>
      </dsp:txXfrm>
    </dsp:sp>
    <dsp:sp modelId="{A8FC6EE8-AF39-4C68-9127-24DED73F6F42}">
      <dsp:nvSpPr>
        <dsp:cNvPr id="0" name=""/>
        <dsp:cNvSpPr/>
      </dsp:nvSpPr>
      <dsp:spPr>
        <a:xfrm>
          <a:off x="4992208" y="2050366"/>
          <a:ext cx="2027164" cy="1216298"/>
        </a:xfrm>
        <a:prstGeom prst="rect">
          <a:avLst/>
        </a:prstGeom>
        <a:solidFill>
          <a:srgbClr val="465359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333" tIns="104267" rIns="99333" bIns="10426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000" kern="1200" dirty="0"/>
            <a:t>Avaliação</a:t>
          </a:r>
          <a:endParaRPr lang="pt-PT" sz="3200" kern="1200" dirty="0"/>
        </a:p>
      </dsp:txBody>
      <dsp:txXfrm>
        <a:off x="4992208" y="2050366"/>
        <a:ext cx="2027164" cy="1216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BA702-EA96-4E41-AEB0-B6A7F07F72C2}" type="datetimeFigureOut">
              <a:rPr lang="pt-PT" smtClean="0"/>
              <a:t>04/04/2022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8B219-FE17-41B2-9533-058B998C27E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4927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973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8144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5554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814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5162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+mj-lt"/>
              <a:buAutoNum type="arabicParenR"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458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PT" sz="1800" b="0" i="0" u="none" strike="noStrike" baseline="0" dirty="0">
              <a:latin typeface="CMR1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1401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pt-PT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28B219-FE17-41B2-9533-058B998C27E8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552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6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17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3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792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1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22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21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6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04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1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72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04-Apr-22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593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bridging-the-interpretability-gap-in-medical-machine-learning-66bdf1446a4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neral_Data_Protection_Regulation" TargetMode="External"/><Relationship Id="rId2" Type="http://schemas.openxmlformats.org/officeDocument/2006/relationships/hyperlink" Target="https://en.wikipedia.org/wiki/Equal_Credit_Opportunity_A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oi_pour_une_R%C3%A9publique_num%C3%A9riq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A4E48FD-0FF2-450B-9418-8083B6B4E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" r="-1" b="5844"/>
          <a:stretch/>
        </p:blipFill>
        <p:spPr>
          <a:xfrm>
            <a:off x="1" y="-1"/>
            <a:ext cx="12191695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8B28F2-56FE-46F4-ACF1-1C418669D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101" y="1740304"/>
            <a:ext cx="3412067" cy="1797702"/>
          </a:xfrm>
        </p:spPr>
        <p:txBody>
          <a:bodyPr>
            <a:normAutofit/>
          </a:bodyPr>
          <a:lstStyle/>
          <a:p>
            <a:r>
              <a:rPr lang="pt-PT" sz="3300" b="1" dirty="0">
                <a:solidFill>
                  <a:srgbClr val="FFFFFF"/>
                </a:solidFill>
              </a:rPr>
              <a:t>Deep Learning Interpretável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B9B08-3834-42A5-8648-ADE506C0A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4282633"/>
            <a:ext cx="3397491" cy="1601700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pt-PT" b="1" dirty="0">
                <a:solidFill>
                  <a:srgbClr val="FFFFFF">
                    <a:alpha val="75000"/>
                  </a:srgbClr>
                </a:solidFill>
              </a:rPr>
              <a:t>pg47212</a:t>
            </a:r>
            <a:r>
              <a:rPr lang="pt-PT" dirty="0">
                <a:solidFill>
                  <a:srgbClr val="FFFFFF">
                    <a:alpha val="75000"/>
                  </a:srgbClr>
                </a:solidFill>
              </a:rPr>
              <a:t> - Gonçalo Almeida </a:t>
            </a:r>
          </a:p>
          <a:p>
            <a:pPr>
              <a:lnSpc>
                <a:spcPct val="110000"/>
              </a:lnSpc>
            </a:pPr>
            <a:r>
              <a:rPr lang="pt-PT" b="1" dirty="0">
                <a:solidFill>
                  <a:srgbClr val="FFFFFF">
                    <a:alpha val="75000"/>
                  </a:srgbClr>
                </a:solidFill>
              </a:rPr>
              <a:t>pg47398</a:t>
            </a:r>
            <a:r>
              <a:rPr lang="pt-PT" dirty="0">
                <a:solidFill>
                  <a:srgbClr val="FFFFFF">
                    <a:alpha val="75000"/>
                  </a:srgbClr>
                </a:solidFill>
              </a:rPr>
              <a:t> - Leonardo Marreiros </a:t>
            </a:r>
          </a:p>
          <a:p>
            <a:pPr>
              <a:lnSpc>
                <a:spcPct val="110000"/>
              </a:lnSpc>
            </a:pPr>
            <a:r>
              <a:rPr lang="pt-PT" b="1" dirty="0">
                <a:solidFill>
                  <a:srgbClr val="FFFFFF">
                    <a:alpha val="75000"/>
                  </a:srgbClr>
                </a:solidFill>
              </a:rPr>
              <a:t>pg47489</a:t>
            </a:r>
            <a:r>
              <a:rPr lang="pt-PT" dirty="0">
                <a:solidFill>
                  <a:srgbClr val="FFFFFF">
                    <a:alpha val="75000"/>
                  </a:srgbClr>
                </a:solidFill>
              </a:rPr>
              <a:t> - Maria Sofia Marques </a:t>
            </a:r>
          </a:p>
          <a:p>
            <a:pPr>
              <a:lnSpc>
                <a:spcPct val="110000"/>
              </a:lnSpc>
            </a:pPr>
            <a:r>
              <a:rPr lang="pt-PT" b="1" dirty="0">
                <a:solidFill>
                  <a:srgbClr val="FFFFFF">
                    <a:alpha val="75000"/>
                  </a:srgbClr>
                </a:solidFill>
              </a:rPr>
              <a:t>pg47559</a:t>
            </a:r>
            <a:r>
              <a:rPr lang="pt-PT" dirty="0">
                <a:solidFill>
                  <a:srgbClr val="FFFFFF">
                    <a:alpha val="75000"/>
                  </a:srgbClr>
                </a:solidFill>
              </a:rPr>
              <a:t> - Pedro Fernandes </a:t>
            </a:r>
          </a:p>
        </p:txBody>
      </p:sp>
      <p:pic>
        <p:nvPicPr>
          <p:cNvPr id="17" name="Imagem 7">
            <a:extLst>
              <a:ext uri="{FF2B5EF4-FFF2-40B4-BE49-F238E27FC236}">
                <a16:creationId xmlns:a16="http://schemas.microsoft.com/office/drawing/2014/main" id="{2896E953-A773-431C-939F-FDB6270AC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637" y="767896"/>
            <a:ext cx="1904996" cy="95250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66014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F57D-4093-47CD-94E3-365E1DE28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PT" b="1" dirty="0"/>
              <a:t>Técnicas de </a:t>
            </a:r>
            <a:r>
              <a:rPr lang="pt-PT" b="1" i="1" dirty="0"/>
              <a:t>deep</a:t>
            </a:r>
            <a:r>
              <a:rPr lang="pt-PT" b="1" dirty="0"/>
              <a:t> </a:t>
            </a:r>
            <a:r>
              <a:rPr lang="pt-PT" b="1" i="1" dirty="0"/>
              <a:t>learning</a:t>
            </a:r>
            <a:r>
              <a:rPr lang="pt-PT" b="1" dirty="0"/>
              <a:t> interpretável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30AC08-241C-003E-2196-4645966F56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6725822"/>
              </p:ext>
            </p:extLst>
          </p:nvPr>
        </p:nvGraphicFramePr>
        <p:xfrm>
          <a:off x="581025" y="1932491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0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B09D8-61CC-4742-9525-0B97867E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Feature</a:t>
            </a:r>
            <a:r>
              <a:rPr lang="pt-PT" dirty="0"/>
              <a:t> </a:t>
            </a:r>
            <a:r>
              <a:rPr lang="pt-PT" b="1" dirty="0" err="1"/>
              <a:t>importance</a:t>
            </a:r>
            <a:endParaRPr lang="pt-PT" b="1" dirty="0"/>
          </a:p>
        </p:txBody>
      </p:sp>
      <p:pic>
        <p:nvPicPr>
          <p:cNvPr id="5" name="Marcador de Posição de Conteúdo 4" descr="Casa">
            <a:extLst>
              <a:ext uri="{FF2B5EF4-FFF2-40B4-BE49-F238E27FC236}">
                <a16:creationId xmlns:a16="http://schemas.microsoft.com/office/drawing/2014/main" id="{25C9396A-7589-4515-ACE4-A1A4EDC82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097" y="3408862"/>
            <a:ext cx="442699" cy="442699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C07887C-06B6-4643-90BA-5D17AD79DECB}"/>
              </a:ext>
            </a:extLst>
          </p:cNvPr>
          <p:cNvSpPr txBox="1"/>
          <p:nvPr/>
        </p:nvSpPr>
        <p:spPr>
          <a:xfrm>
            <a:off x="1126434" y="3166632"/>
            <a:ext cx="710316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dirty="0"/>
          </a:p>
          <a:p>
            <a:r>
              <a:rPr lang="pt-PT" sz="2400" dirty="0"/>
              <a:t>Vizinhança</a:t>
            </a:r>
          </a:p>
          <a:p>
            <a:endParaRPr lang="pt-PT" sz="2400" dirty="0"/>
          </a:p>
          <a:p>
            <a:r>
              <a:rPr lang="pt-PT" sz="2400" dirty="0"/>
              <a:t>Localização</a:t>
            </a:r>
          </a:p>
          <a:p>
            <a:endParaRPr lang="pt-PT" sz="2400" dirty="0"/>
          </a:p>
          <a:p>
            <a:r>
              <a:rPr lang="pt-PT" sz="2400" dirty="0"/>
              <a:t>Tipo de imóvel</a:t>
            </a:r>
          </a:p>
          <a:p>
            <a:endParaRPr lang="pt-PT" sz="2400" dirty="0"/>
          </a:p>
          <a:p>
            <a:r>
              <a:rPr lang="pt-PT" sz="2400" dirty="0" err="1"/>
              <a:t>Etc</a:t>
            </a:r>
            <a:endParaRPr lang="pt-PT" sz="2400" dirty="0"/>
          </a:p>
          <a:p>
            <a:r>
              <a:rPr lang="pt-PT" sz="2400" dirty="0"/>
              <a:t> </a:t>
            </a:r>
          </a:p>
          <a:p>
            <a:endParaRPr lang="pt-PT" dirty="0"/>
          </a:p>
        </p:txBody>
      </p:sp>
      <p:pic>
        <p:nvPicPr>
          <p:cNvPr id="9" name="Marcador de Posição de Conteúdo 4" descr="Casa">
            <a:extLst>
              <a:ext uri="{FF2B5EF4-FFF2-40B4-BE49-F238E27FC236}">
                <a16:creationId xmlns:a16="http://schemas.microsoft.com/office/drawing/2014/main" id="{8F5D251F-E993-4EF6-A66D-F0575E303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003" y="4894447"/>
            <a:ext cx="442699" cy="442699"/>
          </a:xfrm>
          <a:prstGeom prst="rect">
            <a:avLst/>
          </a:prstGeom>
        </p:spPr>
      </p:pic>
      <p:pic>
        <p:nvPicPr>
          <p:cNvPr id="10" name="Marcador de Posição de Conteúdo 4" descr="Casa">
            <a:extLst>
              <a:ext uri="{FF2B5EF4-FFF2-40B4-BE49-F238E27FC236}">
                <a16:creationId xmlns:a16="http://schemas.microsoft.com/office/drawing/2014/main" id="{C4E5EC10-13D4-4DEF-8CB5-D6CE7577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097" y="4124843"/>
            <a:ext cx="442699" cy="442699"/>
          </a:xfrm>
          <a:prstGeom prst="rect">
            <a:avLst/>
          </a:prstGeom>
        </p:spPr>
      </p:pic>
      <p:pic>
        <p:nvPicPr>
          <p:cNvPr id="11" name="Marcador de Posição de Conteúdo 4" descr="Casa">
            <a:extLst>
              <a:ext uri="{FF2B5EF4-FFF2-40B4-BE49-F238E27FC236}">
                <a16:creationId xmlns:a16="http://schemas.microsoft.com/office/drawing/2014/main" id="{E0289FA3-177C-4611-9969-3775CB369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097" y="5664051"/>
            <a:ext cx="442699" cy="44269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5F7EEA-D2F5-40F2-A548-A2ECA6A6E6D5}"/>
              </a:ext>
            </a:extLst>
          </p:cNvPr>
          <p:cNvSpPr txBox="1"/>
          <p:nvPr/>
        </p:nvSpPr>
        <p:spPr>
          <a:xfrm>
            <a:off x="581191" y="2544775"/>
            <a:ext cx="6482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dirty="0"/>
              <a:t>Fatores que influencia compra de um imóvel ?</a:t>
            </a:r>
          </a:p>
        </p:txBody>
      </p:sp>
    </p:spTree>
    <p:extLst>
      <p:ext uri="{BB962C8B-B14F-4D97-AF65-F5344CB8AC3E}">
        <p14:creationId xmlns:p14="http://schemas.microsoft.com/office/powerpoint/2010/main" val="221853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B5C8C-58CA-47E2-B751-A748EB4E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Occlusion</a:t>
            </a:r>
            <a:endParaRPr lang="pt-PT" b="1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D6A2DC4-433A-452C-859E-DDDB2387B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453" y="2398772"/>
            <a:ext cx="5725324" cy="357237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CDB0E9-8C25-41A8-8364-2B6E4DED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067" y="2351141"/>
            <a:ext cx="4515480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3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9E3CB0DC-D830-442C-9DE4-F0E69E388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pt-PT" b="1" dirty="0" err="1"/>
              <a:t>Shap</a:t>
            </a:r>
            <a:r>
              <a:rPr lang="pt-PT" b="1" dirty="0"/>
              <a:t> </a:t>
            </a:r>
            <a:r>
              <a:rPr lang="pt-PT" b="1" dirty="0" err="1"/>
              <a:t>values</a:t>
            </a:r>
            <a:endParaRPr lang="pt-PT" b="1" dirty="0"/>
          </a:p>
        </p:txBody>
      </p:sp>
      <p:pic>
        <p:nvPicPr>
          <p:cNvPr id="6" name="Picture 8" descr="Posso fazer distribuição desproporcional de lucros aos sócios?">
            <a:extLst>
              <a:ext uri="{FF2B5EF4-FFF2-40B4-BE49-F238E27FC236}">
                <a16:creationId xmlns:a16="http://schemas.microsoft.com/office/drawing/2014/main" id="{C6FD2BFA-CBC2-4CE2-9A8C-988CDD5909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67" y="2341563"/>
            <a:ext cx="6460065" cy="363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031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AF2E8-FABC-489B-9652-E61B8C25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Grad</a:t>
            </a:r>
            <a:r>
              <a:rPr lang="pt-PT" b="1" dirty="0"/>
              <a:t>-CAM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339945F-1A09-4294-9F98-A4325126E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366" y="2406649"/>
            <a:ext cx="3277057" cy="347711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47FFB36-6BD7-4FE0-BBCB-DE5F219E5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34" y="2335201"/>
            <a:ext cx="3400900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0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BF923-8C03-48A6-9593-3CAFAF9C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pt-PT" sz="4800" b="1" dirty="0"/>
              <a:t>Aplicações</a:t>
            </a:r>
            <a:endParaRPr lang="en-US" sz="6600" b="1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917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Deteção de cancro da pele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82D399A-3833-43C7-B92B-065A4805C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5" r="1486"/>
          <a:stretch/>
        </p:blipFill>
        <p:spPr>
          <a:xfrm>
            <a:off x="2847306" y="2012240"/>
            <a:ext cx="6497388" cy="41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36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PT" b="1" dirty="0"/>
              <a:t>Deteção de COVID-19</a:t>
            </a:r>
          </a:p>
        </p:txBody>
      </p:sp>
      <p:pic>
        <p:nvPicPr>
          <p:cNvPr id="1026" name="Picture 2" descr="Centro Veterinário Sintra- Hospital Veterinário SERVIÇO PERMANENTE 24H  219612282">
            <a:extLst>
              <a:ext uri="{FF2B5EF4-FFF2-40B4-BE49-F238E27FC236}">
                <a16:creationId xmlns:a16="http://schemas.microsoft.com/office/drawing/2014/main" id="{441EA25F-4B87-4045-A191-276A88D86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2" r="-5" b="-5"/>
          <a:stretch/>
        </p:blipFill>
        <p:spPr bwMode="auto">
          <a:xfrm>
            <a:off x="457199" y="2340864"/>
            <a:ext cx="3683001" cy="363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0E993C54-E2B0-BB9F-033B-95D13DE461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8835414"/>
              </p:ext>
            </p:extLst>
          </p:nvPr>
        </p:nvGraphicFramePr>
        <p:xfrm>
          <a:off x="4536281" y="2340864"/>
          <a:ext cx="7074526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44756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Deteção de COVID-19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23E2274-9121-DB0C-A137-AE42E2AFE6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064210"/>
              </p:ext>
            </p:extLst>
          </p:nvPr>
        </p:nvGraphicFramePr>
        <p:xfrm>
          <a:off x="-456776" y="2475124"/>
          <a:ext cx="11459976" cy="1907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3A7A42F-B625-4D27-AC59-D7882DB999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409" y="3582763"/>
            <a:ext cx="7386791" cy="25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7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PT" b="1"/>
              <a:t> Deteção de </a:t>
            </a:r>
            <a:r>
              <a:rPr lang="pt-PT" b="1" i="1"/>
              <a:t>Malware</a:t>
            </a:r>
            <a:endParaRPr lang="pt-PT" b="1" i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27C680-74DC-4EB9-AA62-9869C9468E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771290"/>
              </p:ext>
            </p:extLst>
          </p:nvPr>
        </p:nvGraphicFramePr>
        <p:xfrm>
          <a:off x="2501242" y="2233775"/>
          <a:ext cx="7024758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BD200942-6797-41F7-A891-164545A997E0}"/>
              </a:ext>
            </a:extLst>
          </p:cNvPr>
          <p:cNvGrpSpPr/>
          <p:nvPr/>
        </p:nvGrpSpPr>
        <p:grpSpPr>
          <a:xfrm flipH="1">
            <a:off x="9593435" y="3160862"/>
            <a:ext cx="435647" cy="91440"/>
            <a:chOff x="2030749" y="930249"/>
            <a:chExt cx="435647" cy="91440"/>
          </a:xfrm>
          <a:solidFill>
            <a:srgbClr val="38B1C2"/>
          </a:solidFill>
        </p:grpSpPr>
        <p:sp>
          <p:nvSpPr>
            <p:cNvPr id="32" name="Straight Connector 3">
              <a:extLst>
                <a:ext uri="{FF2B5EF4-FFF2-40B4-BE49-F238E27FC236}">
                  <a16:creationId xmlns:a16="http://schemas.microsoft.com/office/drawing/2014/main" id="{2FE94206-420A-481A-85C6-0F2E6DEEB335}"/>
                </a:ext>
              </a:extLst>
            </p:cNvPr>
            <p:cNvSpPr/>
            <p:nvPr/>
          </p:nvSpPr>
          <p:spPr>
            <a:xfrm>
              <a:off x="2030749" y="930249"/>
              <a:ext cx="435647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435647" y="45720"/>
                  </a:lnTo>
                </a:path>
              </a:pathLst>
            </a:custGeom>
            <a:grpFill/>
            <a:ln>
              <a:solidFill>
                <a:srgbClr val="465359"/>
              </a:solidFill>
              <a:tailEnd type="arrow"/>
            </a:ln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Straight Connector 4">
              <a:extLst>
                <a:ext uri="{FF2B5EF4-FFF2-40B4-BE49-F238E27FC236}">
                  <a16:creationId xmlns:a16="http://schemas.microsoft.com/office/drawing/2014/main" id="{C38014B7-2872-4C48-A85C-0C6896621D83}"/>
                </a:ext>
              </a:extLst>
            </p:cNvPr>
            <p:cNvSpPr txBox="1"/>
            <p:nvPr/>
          </p:nvSpPr>
          <p:spPr>
            <a:xfrm>
              <a:off x="2236916" y="973638"/>
              <a:ext cx="23312" cy="4662"/>
            </a:xfrm>
            <a:prstGeom prst="rect">
              <a:avLst/>
            </a:prstGeom>
            <a:grpFill/>
            <a:ln>
              <a:solidFill>
                <a:srgbClr val="46535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PT" sz="500" kern="120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0B4D5F-475B-4C8E-9B15-5B7B42599EF4}"/>
              </a:ext>
            </a:extLst>
          </p:cNvPr>
          <p:cNvCxnSpPr/>
          <p:nvPr/>
        </p:nvCxnSpPr>
        <p:spPr>
          <a:xfrm>
            <a:off x="10029082" y="3204251"/>
            <a:ext cx="0" cy="1689028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6D9B21-1A80-449D-8909-2B12652946BF}"/>
              </a:ext>
            </a:extLst>
          </p:cNvPr>
          <p:cNvCxnSpPr/>
          <p:nvPr/>
        </p:nvCxnSpPr>
        <p:spPr>
          <a:xfrm flipH="1">
            <a:off x="9654745" y="4893279"/>
            <a:ext cx="374337" cy="0"/>
          </a:xfrm>
          <a:prstGeom prst="line">
            <a:avLst/>
          </a:prstGeom>
          <a:ln>
            <a:solidFill>
              <a:srgbClr val="4653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58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BF923-8C03-48A6-9593-3CAFAF9C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pt-PT" sz="4800" b="1" dirty="0"/>
              <a:t>Deep Learning Interpretável</a:t>
            </a:r>
            <a:endParaRPr lang="en-US" sz="6600" b="1" kern="1200" cap="all" dirty="0">
              <a:solidFill>
                <a:srgbClr val="FFFFFF">
                  <a:alpha val="90000"/>
                </a:srgb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2210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pt-PT" b="1" dirty="0"/>
              <a:t> Deteção de </a:t>
            </a:r>
            <a:r>
              <a:rPr lang="pt-PT" b="1" i="1" dirty="0"/>
              <a:t>Malware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975263-56E3-4BEF-B275-363C87452796}"/>
              </a:ext>
            </a:extLst>
          </p:cNvPr>
          <p:cNvGrpSpPr/>
          <p:nvPr/>
        </p:nvGrpSpPr>
        <p:grpSpPr>
          <a:xfrm>
            <a:off x="1455146" y="2341563"/>
            <a:ext cx="9261387" cy="3814281"/>
            <a:chOff x="5945149" y="2960530"/>
            <a:chExt cx="5178364" cy="2083334"/>
          </a:xfrm>
        </p:grpSpPr>
        <p:pic>
          <p:nvPicPr>
            <p:cNvPr id="40" name="Picture 39" descr="Graphical user interface, website&#10;&#10;Description automatically generated with medium confidence">
              <a:extLst>
                <a:ext uri="{FF2B5EF4-FFF2-40B4-BE49-F238E27FC236}">
                  <a16:creationId xmlns:a16="http://schemas.microsoft.com/office/drawing/2014/main" id="{F5034465-823F-4C5F-B77C-23562391A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48" r="-96"/>
            <a:stretch/>
          </p:blipFill>
          <p:spPr>
            <a:xfrm>
              <a:off x="5945149" y="3340778"/>
              <a:ext cx="5178364" cy="1703086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E00221-8EC5-4F10-9741-12018B086E11}"/>
                </a:ext>
              </a:extLst>
            </p:cNvPr>
            <p:cNvGrpSpPr/>
            <p:nvPr/>
          </p:nvGrpSpPr>
          <p:grpSpPr>
            <a:xfrm>
              <a:off x="5983958" y="2960530"/>
              <a:ext cx="5085641" cy="369985"/>
              <a:chOff x="5983958" y="2960530"/>
              <a:chExt cx="5085641" cy="36998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49F2CE-C758-4D4A-B0A5-B1F4D8171CFD}"/>
                  </a:ext>
                </a:extLst>
              </p:cNvPr>
              <p:cNvSpPr txBox="1"/>
              <p:nvPr/>
            </p:nvSpPr>
            <p:spPr>
              <a:xfrm>
                <a:off x="9384614" y="2960530"/>
                <a:ext cx="1684985" cy="369332"/>
              </a:xfrm>
              <a:prstGeom prst="rect">
                <a:avLst/>
              </a:prstGeom>
              <a:solidFill>
                <a:srgbClr val="38B1C2"/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PT" sz="2400" b="1" dirty="0"/>
                  <a:t>Sobreposição</a:t>
                </a:r>
                <a:endParaRPr lang="pt-PT" sz="2800" b="1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8B9F44-CDB2-4D9A-B48F-516985C42758}"/>
                  </a:ext>
                </a:extLst>
              </p:cNvPr>
              <p:cNvSpPr txBox="1"/>
              <p:nvPr/>
            </p:nvSpPr>
            <p:spPr>
              <a:xfrm>
                <a:off x="5983958" y="2960530"/>
                <a:ext cx="1684985" cy="369744"/>
              </a:xfrm>
              <a:prstGeom prst="rect">
                <a:avLst/>
              </a:prstGeom>
              <a:solidFill>
                <a:srgbClr val="38B1C2"/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PT" sz="2400" b="1" dirty="0"/>
                  <a:t>Amostra</a:t>
                </a:r>
                <a:endParaRPr lang="pt-PT" sz="3200" b="1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A0E81-5F00-4CE0-86B5-1F90E24C2B88}"/>
                  </a:ext>
                </a:extLst>
              </p:cNvPr>
              <p:cNvSpPr txBox="1"/>
              <p:nvPr/>
            </p:nvSpPr>
            <p:spPr>
              <a:xfrm>
                <a:off x="7661323" y="2961183"/>
                <a:ext cx="1720751" cy="369332"/>
              </a:xfrm>
              <a:prstGeom prst="rect">
                <a:avLst/>
              </a:prstGeom>
              <a:solidFill>
                <a:srgbClr val="38B1C2"/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PT" sz="2400" b="1" i="1" dirty="0"/>
                  <a:t>Heatmap</a:t>
                </a:r>
                <a:endParaRPr lang="pt-PT" sz="3900" b="1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2553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B28E-0478-48E6-85E6-94809437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Desafios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6C17-9E77-46AD-8983-01753B6F1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91948"/>
            <a:ext cx="11029615" cy="3634486"/>
          </a:xfrm>
        </p:spPr>
        <p:txBody>
          <a:bodyPr/>
          <a:lstStyle/>
          <a:p>
            <a:r>
              <a:rPr lang="pt-PT" sz="2000" b="0" i="0" dirty="0">
                <a:effectLst/>
                <a:latin typeface="Arial" panose="020B0604020202020204" pitchFamily="34" charset="0"/>
              </a:rPr>
              <a:t>Ambiguidade em relação ao seu verdadeiro alvo</a:t>
            </a:r>
          </a:p>
          <a:p>
            <a:pPr lvl="1"/>
            <a:r>
              <a:rPr lang="pt-PT" sz="1800" dirty="0">
                <a:latin typeface="Arial" panose="020B0604020202020204" pitchFamily="34" charset="0"/>
              </a:rPr>
              <a:t>Problema de indução</a:t>
            </a:r>
          </a:p>
          <a:p>
            <a:pPr lvl="1"/>
            <a:r>
              <a:rPr lang="pt-PT" sz="1800" dirty="0">
                <a:latin typeface="Arial" panose="020B0604020202020204" pitchFamily="34" charset="0"/>
              </a:rPr>
              <a:t>Fatores de confusão</a:t>
            </a:r>
            <a:endParaRPr lang="pt-PT" sz="1800" b="0" i="0" dirty="0">
              <a:effectLst/>
              <a:latin typeface="Arial" panose="020B0604020202020204" pitchFamily="34" charset="0"/>
            </a:endParaRPr>
          </a:p>
          <a:p>
            <a:r>
              <a:rPr lang="pt-PT" sz="2000" b="0" i="0" dirty="0">
                <a:effectLst/>
                <a:latin typeface="Arial" panose="020B0604020202020204" pitchFamily="34" charset="0"/>
              </a:rPr>
              <a:t>Desrespeito pelas taxas de erro e teste</a:t>
            </a:r>
          </a:p>
          <a:p>
            <a:r>
              <a:rPr lang="pt-PT" sz="2000" dirty="0">
                <a:latin typeface="Arial" panose="020B0604020202020204" pitchFamily="34" charset="0"/>
              </a:rPr>
              <a:t>Ê</a:t>
            </a:r>
            <a:r>
              <a:rPr lang="pt-PT" sz="2000" b="0" i="0" dirty="0">
                <a:effectLst/>
                <a:latin typeface="Arial" panose="020B0604020202020204" pitchFamily="34" charset="0"/>
              </a:rPr>
              <a:t>nfase no produto sobre o processo.</a:t>
            </a:r>
            <a:endParaRPr lang="pt-PT" sz="1400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5EF52E0-B519-4142-AB95-1CDFE1CDF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60" y="1887647"/>
            <a:ext cx="4227396" cy="384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6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A4E48FD-0FF2-450B-9418-8083B6B4E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" r="-1" b="5844"/>
          <a:stretch/>
        </p:blipFill>
        <p:spPr>
          <a:xfrm>
            <a:off x="1" y="-1"/>
            <a:ext cx="12191695" cy="6858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A852E5D-96B2-47B5-AB0F-426F231FB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1"/>
            <a:ext cx="3703320" cy="5935131"/>
            <a:chOff x="438068" y="457201"/>
            <a:chExt cx="3703320" cy="593513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BEA2C8A-CA20-494E-8DAA-985E842E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41102"/>
              <a:ext cx="3702134" cy="5751230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BAE429C-3A94-4C39-B88C-596F1E4C0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1"/>
              <a:ext cx="3703320" cy="91440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8B28F2-56FE-46F4-ACF1-1C418669D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101" y="1740304"/>
            <a:ext cx="3412067" cy="1797702"/>
          </a:xfrm>
        </p:spPr>
        <p:txBody>
          <a:bodyPr>
            <a:normAutofit/>
          </a:bodyPr>
          <a:lstStyle/>
          <a:p>
            <a:r>
              <a:rPr lang="pt-PT" sz="3300" b="1" dirty="0">
                <a:solidFill>
                  <a:srgbClr val="FFFFFF"/>
                </a:solidFill>
              </a:rPr>
              <a:t>Uminho - mei</a:t>
            </a:r>
            <a:br>
              <a:rPr lang="pt-PT" sz="3300" b="1" dirty="0">
                <a:solidFill>
                  <a:srgbClr val="FFFFFF"/>
                </a:solidFill>
              </a:rPr>
            </a:br>
            <a:r>
              <a:rPr lang="pt-PT" sz="3300" b="1" dirty="0">
                <a:solidFill>
                  <a:srgbClr val="FFFFFF"/>
                </a:solidFill>
              </a:rPr>
              <a:t>Aprendizagem</a:t>
            </a:r>
            <a:br>
              <a:rPr lang="pt-PT" sz="3300" b="1" dirty="0">
                <a:solidFill>
                  <a:srgbClr val="FFFFFF"/>
                </a:solidFill>
              </a:rPr>
            </a:br>
            <a:r>
              <a:rPr lang="pt-PT" sz="3300" b="1" dirty="0">
                <a:solidFill>
                  <a:srgbClr val="FFFFFF"/>
                </a:solidFill>
              </a:rPr>
              <a:t>Profunda</a:t>
            </a:r>
          </a:p>
        </p:txBody>
      </p:sp>
      <p:pic>
        <p:nvPicPr>
          <p:cNvPr id="17" name="Imagem 7">
            <a:extLst>
              <a:ext uri="{FF2B5EF4-FFF2-40B4-BE49-F238E27FC236}">
                <a16:creationId xmlns:a16="http://schemas.microsoft.com/office/drawing/2014/main" id="{2896E953-A773-431C-939F-FDB6270A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37" y="767896"/>
            <a:ext cx="1904996" cy="9525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EFF6274-11E2-47DF-9D02-08D095196AE8}"/>
              </a:ext>
            </a:extLst>
          </p:cNvPr>
          <p:cNvSpPr txBox="1">
            <a:spLocks/>
          </p:cNvSpPr>
          <p:nvPr/>
        </p:nvSpPr>
        <p:spPr>
          <a:xfrm>
            <a:off x="584200" y="4282633"/>
            <a:ext cx="3397491" cy="1601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pt-PT" b="1">
                <a:solidFill>
                  <a:srgbClr val="FFFFFF">
                    <a:alpha val="75000"/>
                  </a:srgbClr>
                </a:solidFill>
              </a:rPr>
              <a:t>pg47212</a:t>
            </a:r>
            <a:r>
              <a:rPr lang="pt-PT">
                <a:solidFill>
                  <a:srgbClr val="FFFFFF">
                    <a:alpha val="75000"/>
                  </a:srgbClr>
                </a:solidFill>
              </a:rPr>
              <a:t> - Gonçalo Almeida </a:t>
            </a:r>
          </a:p>
          <a:p>
            <a:pPr>
              <a:lnSpc>
                <a:spcPct val="110000"/>
              </a:lnSpc>
            </a:pPr>
            <a:r>
              <a:rPr lang="pt-PT" b="1">
                <a:solidFill>
                  <a:srgbClr val="FFFFFF">
                    <a:alpha val="75000"/>
                  </a:srgbClr>
                </a:solidFill>
              </a:rPr>
              <a:t>pg47398</a:t>
            </a:r>
            <a:r>
              <a:rPr lang="pt-PT">
                <a:solidFill>
                  <a:srgbClr val="FFFFFF">
                    <a:alpha val="75000"/>
                  </a:srgbClr>
                </a:solidFill>
              </a:rPr>
              <a:t> - Leonardo Marreiros </a:t>
            </a:r>
          </a:p>
          <a:p>
            <a:pPr>
              <a:lnSpc>
                <a:spcPct val="110000"/>
              </a:lnSpc>
            </a:pPr>
            <a:r>
              <a:rPr lang="pt-PT" b="1">
                <a:solidFill>
                  <a:srgbClr val="FFFFFF">
                    <a:alpha val="75000"/>
                  </a:srgbClr>
                </a:solidFill>
              </a:rPr>
              <a:t>pg47489</a:t>
            </a:r>
            <a:r>
              <a:rPr lang="pt-PT">
                <a:solidFill>
                  <a:srgbClr val="FFFFFF">
                    <a:alpha val="75000"/>
                  </a:srgbClr>
                </a:solidFill>
              </a:rPr>
              <a:t> - Maria Sofia Marques </a:t>
            </a:r>
          </a:p>
          <a:p>
            <a:pPr>
              <a:lnSpc>
                <a:spcPct val="110000"/>
              </a:lnSpc>
            </a:pPr>
            <a:r>
              <a:rPr lang="pt-PT" b="1">
                <a:solidFill>
                  <a:srgbClr val="FFFFFF">
                    <a:alpha val="75000"/>
                  </a:srgbClr>
                </a:solidFill>
              </a:rPr>
              <a:t>pg47559</a:t>
            </a:r>
            <a:r>
              <a:rPr lang="pt-PT">
                <a:solidFill>
                  <a:srgbClr val="FFFFFF">
                    <a:alpha val="75000"/>
                  </a:srgbClr>
                </a:solidFill>
              </a:rPr>
              <a:t> - Pedro Fernandes </a:t>
            </a:r>
            <a:endParaRPr lang="pt-PT" dirty="0">
              <a:solidFill>
                <a:srgbClr val="FFFFFF">
                  <a:alpha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130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D3F22-C087-4882-BBC4-5973E761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 que é Interpretabilidade? </a:t>
            </a:r>
          </a:p>
        </p:txBody>
      </p:sp>
      <p:pic>
        <p:nvPicPr>
          <p:cNvPr id="5" name="Marcador de Posição de Conteúdo 4" descr="Uma imagem com pessoa, interior, computador&#10;&#10;Descrição gerada automaticamente">
            <a:extLst>
              <a:ext uri="{FF2B5EF4-FFF2-40B4-BE49-F238E27FC236}">
                <a16:creationId xmlns:a16="http://schemas.microsoft.com/office/drawing/2014/main" id="{F8964771-1816-49BB-8867-C5AC12861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969704"/>
            <a:ext cx="3550970" cy="1997421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B51F2A3-2C7F-4B8F-B324-6FE75430240A}"/>
              </a:ext>
            </a:extLst>
          </p:cNvPr>
          <p:cNvSpPr txBox="1"/>
          <p:nvPr/>
        </p:nvSpPr>
        <p:spPr>
          <a:xfrm>
            <a:off x="1166896" y="2469205"/>
            <a:ext cx="237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/>
              <a:t>AlphaGo</a:t>
            </a:r>
            <a:r>
              <a:rPr lang="pt-PT" b="1" dirty="0"/>
              <a:t> </a:t>
            </a:r>
            <a:r>
              <a:rPr lang="pt-PT" b="1" dirty="0" err="1"/>
              <a:t>vs</a:t>
            </a:r>
            <a:r>
              <a:rPr lang="pt-PT" b="1" dirty="0"/>
              <a:t> Lee </a:t>
            </a:r>
            <a:r>
              <a:rPr lang="pt-PT" b="1" dirty="0" err="1"/>
              <a:t>Sedol</a:t>
            </a:r>
            <a:endParaRPr lang="pt-PT" b="1" dirty="0"/>
          </a:p>
        </p:txBody>
      </p:sp>
      <p:pic>
        <p:nvPicPr>
          <p:cNvPr id="8" name="Imagem 7" descr="Uma imagem com árvore, rua, exterior, carro&#10;&#10;Descrição gerada automaticamente">
            <a:extLst>
              <a:ext uri="{FF2B5EF4-FFF2-40B4-BE49-F238E27FC236}">
                <a16:creationId xmlns:a16="http://schemas.microsoft.com/office/drawing/2014/main" id="{4E44594D-29A2-4C23-A91E-93BDD84D0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631" y="2963427"/>
            <a:ext cx="2663229" cy="19974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865D4D-A790-4329-A9EB-4C3B2DC7F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29" y="2963427"/>
            <a:ext cx="4362377" cy="182137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78A4CA-F340-49C9-A1FE-847018C957F1}"/>
              </a:ext>
            </a:extLst>
          </p:cNvPr>
          <p:cNvSpPr txBox="1"/>
          <p:nvPr/>
        </p:nvSpPr>
        <p:spPr>
          <a:xfrm>
            <a:off x="4810338" y="2472473"/>
            <a:ext cx="217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Veículos autónomos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6165A2-0FFF-4BF5-B861-5AF4F6BD5286}"/>
              </a:ext>
            </a:extLst>
          </p:cNvPr>
          <p:cNvSpPr txBox="1"/>
          <p:nvPr/>
        </p:nvSpPr>
        <p:spPr>
          <a:xfrm>
            <a:off x="8496854" y="2469205"/>
            <a:ext cx="268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Diagnósticos de doenças</a:t>
            </a:r>
          </a:p>
        </p:txBody>
      </p:sp>
    </p:spTree>
    <p:extLst>
      <p:ext uri="{BB962C8B-B14F-4D97-AF65-F5344CB8AC3E}">
        <p14:creationId xmlns:p14="http://schemas.microsoft.com/office/powerpoint/2010/main" val="219656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F57D-4093-47CD-94E3-365E1DE2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 que é </a:t>
            </a:r>
            <a:r>
              <a:rPr lang="pt-PT" b="1" dirty="0" err="1"/>
              <a:t>Interpretabilidade</a:t>
            </a:r>
            <a:r>
              <a:rPr lang="pt-PT" b="1" dirty="0"/>
              <a:t>? </a:t>
            </a:r>
          </a:p>
        </p:txBody>
      </p:sp>
      <p:pic>
        <p:nvPicPr>
          <p:cNvPr id="1026" name="Picture 2" descr="Tencent Released The Largest Multi-Labelled Image Dataset">
            <a:extLst>
              <a:ext uri="{FF2B5EF4-FFF2-40B4-BE49-F238E27FC236}">
                <a16:creationId xmlns:a16="http://schemas.microsoft.com/office/drawing/2014/main" id="{3CA4CD64-BED0-4538-B05E-A99F50B4A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27" y="2355746"/>
            <a:ext cx="2543973" cy="143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70747B5-1A26-4B84-A468-B7C85852437F}"/>
              </a:ext>
            </a:extLst>
          </p:cNvPr>
          <p:cNvSpPr txBox="1"/>
          <p:nvPr/>
        </p:nvSpPr>
        <p:spPr>
          <a:xfrm>
            <a:off x="693194" y="1984333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 err="1"/>
              <a:t>Dataset</a:t>
            </a:r>
            <a:r>
              <a:rPr lang="pt-PT" sz="1600" b="1" dirty="0"/>
              <a:t> de grande dimensão</a:t>
            </a:r>
          </a:p>
        </p:txBody>
      </p:sp>
      <p:pic>
        <p:nvPicPr>
          <p:cNvPr id="1028" name="Picture 4" descr="object detection in machine learning - Cheap Online Shopping -">
            <a:extLst>
              <a:ext uri="{FF2B5EF4-FFF2-40B4-BE49-F238E27FC236}">
                <a16:creationId xmlns:a16="http://schemas.microsoft.com/office/drawing/2014/main" id="{2A527B91-B7C5-4D9E-8DBB-EF2CA88EDD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20" y="2340865"/>
            <a:ext cx="3724022" cy="151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Learning – Introduction to Convolutional Neural Networks - Vinod  Sharma's Blog">
            <a:extLst>
              <a:ext uri="{FF2B5EF4-FFF2-40B4-BE49-F238E27FC236}">
                <a16:creationId xmlns:a16="http://schemas.microsoft.com/office/drawing/2014/main" id="{C261565D-A15C-4855-B019-172ACDBF4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27" y="4896707"/>
            <a:ext cx="3887758" cy="143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AA3C125-5052-4DF1-A77A-B79A16C864D7}"/>
              </a:ext>
            </a:extLst>
          </p:cNvPr>
          <p:cNvSpPr txBox="1"/>
          <p:nvPr/>
        </p:nvSpPr>
        <p:spPr>
          <a:xfrm>
            <a:off x="1448892" y="6339034"/>
            <a:ext cx="2308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Rede neuronal profunda</a:t>
            </a:r>
          </a:p>
        </p:txBody>
      </p:sp>
      <p:pic>
        <p:nvPicPr>
          <p:cNvPr id="1034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16BD3850-E8DA-464E-89C0-3E6B4A057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354" y="3854371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0ADD42D2-9C89-4893-A23B-0D2B2E42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11" y="3783192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6279D1B3-01D8-4253-8E05-54F1F919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54" y="3712322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695B26E-713C-4FB1-B676-F09D1E92219B}"/>
              </a:ext>
            </a:extLst>
          </p:cNvPr>
          <p:cNvSpPr txBox="1"/>
          <p:nvPr/>
        </p:nvSpPr>
        <p:spPr>
          <a:xfrm>
            <a:off x="3552186" y="3440027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Poder de computação</a:t>
            </a:r>
          </a:p>
        </p:txBody>
      </p:sp>
      <p:cxnSp>
        <p:nvCxnSpPr>
          <p:cNvPr id="8" name="Conexão: Curva 7">
            <a:extLst>
              <a:ext uri="{FF2B5EF4-FFF2-40B4-BE49-F238E27FC236}">
                <a16:creationId xmlns:a16="http://schemas.microsoft.com/office/drawing/2014/main" id="{F850F3CE-57E3-408D-8459-64749E6DC547}"/>
              </a:ext>
            </a:extLst>
          </p:cNvPr>
          <p:cNvCxnSpPr>
            <a:stCxn id="1026" idx="3"/>
            <a:endCxn id="16" idx="0"/>
          </p:cNvCxnSpPr>
          <p:nvPr/>
        </p:nvCxnSpPr>
        <p:spPr>
          <a:xfrm>
            <a:off x="3331100" y="3072299"/>
            <a:ext cx="1412374" cy="3677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xão: Curva 17">
            <a:extLst>
              <a:ext uri="{FF2B5EF4-FFF2-40B4-BE49-F238E27FC236}">
                <a16:creationId xmlns:a16="http://schemas.microsoft.com/office/drawing/2014/main" id="{4C3E61F4-02C6-477D-9B48-A0705C9CAE03}"/>
              </a:ext>
            </a:extLst>
          </p:cNvPr>
          <p:cNvCxnSpPr>
            <a:stCxn id="1034" idx="1"/>
            <a:endCxn id="1030" idx="0"/>
          </p:cNvCxnSpPr>
          <p:nvPr/>
        </p:nvCxnSpPr>
        <p:spPr>
          <a:xfrm rot="10800000" flipV="1">
            <a:off x="2731006" y="4375539"/>
            <a:ext cx="551348" cy="5211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8" name="Picture 24" descr="Free caixa preta Stock Photo | FreeImages">
            <a:extLst>
              <a:ext uri="{FF2B5EF4-FFF2-40B4-BE49-F238E27FC236}">
                <a16:creationId xmlns:a16="http://schemas.microsoft.com/office/drawing/2014/main" id="{2F6CD43D-5BF5-40CB-A30C-58DA5B15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65" y="4754658"/>
            <a:ext cx="1786531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95455072-2C27-4BFD-9CC9-2FEAFCBFE8FD}"/>
              </a:ext>
            </a:extLst>
          </p:cNvPr>
          <p:cNvSpPr txBox="1"/>
          <p:nvPr/>
        </p:nvSpPr>
        <p:spPr>
          <a:xfrm>
            <a:off x="8518465" y="6339034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Informação implícita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CA47B88C-BF73-49AC-B604-C1323044FA58}"/>
              </a:ext>
            </a:extLst>
          </p:cNvPr>
          <p:cNvCxnSpPr>
            <a:stCxn id="1030" idx="3"/>
            <a:endCxn id="1048" idx="1"/>
          </p:cNvCxnSpPr>
          <p:nvPr/>
        </p:nvCxnSpPr>
        <p:spPr>
          <a:xfrm>
            <a:off x="4674885" y="5613260"/>
            <a:ext cx="3843580" cy="4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40EFD74C-6A59-43E6-8DDD-A8B8F2E4BBE4}"/>
              </a:ext>
            </a:extLst>
          </p:cNvPr>
          <p:cNvCxnSpPr>
            <a:stCxn id="1048" idx="0"/>
            <a:endCxn id="1028" idx="2"/>
          </p:cNvCxnSpPr>
          <p:nvPr/>
        </p:nvCxnSpPr>
        <p:spPr>
          <a:xfrm flipV="1">
            <a:off x="9411731" y="3854371"/>
            <a:ext cx="0" cy="90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32D619F-46D3-4011-AB03-9759C04A4A8D}"/>
              </a:ext>
            </a:extLst>
          </p:cNvPr>
          <p:cNvSpPr txBox="1"/>
          <p:nvPr/>
        </p:nvSpPr>
        <p:spPr>
          <a:xfrm>
            <a:off x="8891167" y="1984333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161046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2F57D-4093-47CD-94E3-365E1DE28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 que é </a:t>
            </a:r>
            <a:r>
              <a:rPr lang="pt-PT" b="1" dirty="0" err="1"/>
              <a:t>Interpretabilidade</a:t>
            </a:r>
            <a:r>
              <a:rPr lang="pt-PT" b="1" dirty="0"/>
              <a:t>? </a:t>
            </a:r>
          </a:p>
        </p:txBody>
      </p:sp>
      <p:pic>
        <p:nvPicPr>
          <p:cNvPr id="1026" name="Picture 2" descr="Tencent Released The Largest Multi-Labelled Image Dataset">
            <a:extLst>
              <a:ext uri="{FF2B5EF4-FFF2-40B4-BE49-F238E27FC236}">
                <a16:creationId xmlns:a16="http://schemas.microsoft.com/office/drawing/2014/main" id="{3CA4CD64-BED0-4538-B05E-A99F50B4A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27" y="2355746"/>
            <a:ext cx="2543973" cy="143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70747B5-1A26-4B84-A468-B7C85852437F}"/>
              </a:ext>
            </a:extLst>
          </p:cNvPr>
          <p:cNvSpPr txBox="1"/>
          <p:nvPr/>
        </p:nvSpPr>
        <p:spPr>
          <a:xfrm>
            <a:off x="693194" y="1984333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 err="1"/>
              <a:t>Dataset</a:t>
            </a:r>
            <a:r>
              <a:rPr lang="pt-PT" sz="1600" b="1" dirty="0"/>
              <a:t> de grande dimensão</a:t>
            </a:r>
          </a:p>
        </p:txBody>
      </p:sp>
      <p:pic>
        <p:nvPicPr>
          <p:cNvPr id="1028" name="Picture 4" descr="object detection in machine learning - Cheap Online Shopping -">
            <a:extLst>
              <a:ext uri="{FF2B5EF4-FFF2-40B4-BE49-F238E27FC236}">
                <a16:creationId xmlns:a16="http://schemas.microsoft.com/office/drawing/2014/main" id="{2A527B91-B7C5-4D9E-8DBB-EF2CA88EDD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20" y="2340865"/>
            <a:ext cx="3724022" cy="151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ep Learning – Introduction to Convolutional Neural Networks - Vinod  Sharma's Blog">
            <a:extLst>
              <a:ext uri="{FF2B5EF4-FFF2-40B4-BE49-F238E27FC236}">
                <a16:creationId xmlns:a16="http://schemas.microsoft.com/office/drawing/2014/main" id="{C261565D-A15C-4855-B019-172ACDBF4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27" y="4896707"/>
            <a:ext cx="3887758" cy="143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AA3C125-5052-4DF1-A77A-B79A16C864D7}"/>
              </a:ext>
            </a:extLst>
          </p:cNvPr>
          <p:cNvSpPr txBox="1"/>
          <p:nvPr/>
        </p:nvSpPr>
        <p:spPr>
          <a:xfrm>
            <a:off x="1448892" y="6339034"/>
            <a:ext cx="2308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b="1" dirty="0"/>
              <a:t>Rede neuronal profunda</a:t>
            </a:r>
          </a:p>
        </p:txBody>
      </p:sp>
      <p:pic>
        <p:nvPicPr>
          <p:cNvPr id="1034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16BD3850-E8DA-464E-89C0-3E6B4A057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354" y="3854371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0ADD42D2-9C89-4893-A23B-0D2B2E421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111" y="3783192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GeForce RTX™ 3060 Ti 8GB UPRISING Dual Fan LHR - PNY Technologies">
            <a:extLst>
              <a:ext uri="{FF2B5EF4-FFF2-40B4-BE49-F238E27FC236}">
                <a16:creationId xmlns:a16="http://schemas.microsoft.com/office/drawing/2014/main" id="{6279D1B3-01D8-4253-8E05-54F1F919D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754" y="3712322"/>
            <a:ext cx="1042336" cy="10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695B26E-713C-4FB1-B676-F09D1E92219B}"/>
              </a:ext>
            </a:extLst>
          </p:cNvPr>
          <p:cNvSpPr txBox="1"/>
          <p:nvPr/>
        </p:nvSpPr>
        <p:spPr>
          <a:xfrm>
            <a:off x="3552186" y="3440027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Poder de computação</a:t>
            </a:r>
          </a:p>
        </p:txBody>
      </p:sp>
      <p:cxnSp>
        <p:nvCxnSpPr>
          <p:cNvPr id="8" name="Conexão: Curva 7">
            <a:extLst>
              <a:ext uri="{FF2B5EF4-FFF2-40B4-BE49-F238E27FC236}">
                <a16:creationId xmlns:a16="http://schemas.microsoft.com/office/drawing/2014/main" id="{F850F3CE-57E3-408D-8459-64749E6DC547}"/>
              </a:ext>
            </a:extLst>
          </p:cNvPr>
          <p:cNvCxnSpPr>
            <a:stCxn id="1026" idx="3"/>
            <a:endCxn id="16" idx="0"/>
          </p:cNvCxnSpPr>
          <p:nvPr/>
        </p:nvCxnSpPr>
        <p:spPr>
          <a:xfrm>
            <a:off x="3331100" y="3072299"/>
            <a:ext cx="1412374" cy="36772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xão: Curva 17">
            <a:extLst>
              <a:ext uri="{FF2B5EF4-FFF2-40B4-BE49-F238E27FC236}">
                <a16:creationId xmlns:a16="http://schemas.microsoft.com/office/drawing/2014/main" id="{4C3E61F4-02C6-477D-9B48-A0705C9CAE03}"/>
              </a:ext>
            </a:extLst>
          </p:cNvPr>
          <p:cNvCxnSpPr>
            <a:stCxn id="1034" idx="1"/>
            <a:endCxn id="1030" idx="0"/>
          </p:cNvCxnSpPr>
          <p:nvPr/>
        </p:nvCxnSpPr>
        <p:spPr>
          <a:xfrm rot="10800000" flipV="1">
            <a:off x="2731006" y="4375539"/>
            <a:ext cx="551348" cy="52116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8" name="Picture 24" descr="Free caixa preta Stock Photo | FreeImages">
            <a:extLst>
              <a:ext uri="{FF2B5EF4-FFF2-40B4-BE49-F238E27FC236}">
                <a16:creationId xmlns:a16="http://schemas.microsoft.com/office/drawing/2014/main" id="{2F6CD43D-5BF5-40CB-A30C-58DA5B15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65" y="4754658"/>
            <a:ext cx="1786531" cy="179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95455072-2C27-4BFD-9CC9-2FEAFCBFE8FD}"/>
              </a:ext>
            </a:extLst>
          </p:cNvPr>
          <p:cNvSpPr txBox="1"/>
          <p:nvPr/>
        </p:nvSpPr>
        <p:spPr>
          <a:xfrm>
            <a:off x="8518465" y="6339034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Informação implícita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CA47B88C-BF73-49AC-B604-C1323044FA58}"/>
              </a:ext>
            </a:extLst>
          </p:cNvPr>
          <p:cNvCxnSpPr>
            <a:stCxn id="1030" idx="3"/>
            <a:endCxn id="1048" idx="1"/>
          </p:cNvCxnSpPr>
          <p:nvPr/>
        </p:nvCxnSpPr>
        <p:spPr>
          <a:xfrm>
            <a:off x="4674885" y="5613260"/>
            <a:ext cx="3843580" cy="41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40EFD74C-6A59-43E6-8DDD-A8B8F2E4BBE4}"/>
              </a:ext>
            </a:extLst>
          </p:cNvPr>
          <p:cNvCxnSpPr>
            <a:stCxn id="1048" idx="0"/>
            <a:endCxn id="1028" idx="2"/>
          </p:cNvCxnSpPr>
          <p:nvPr/>
        </p:nvCxnSpPr>
        <p:spPr>
          <a:xfrm flipV="1">
            <a:off x="9411731" y="3854371"/>
            <a:ext cx="0" cy="90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32D619F-46D3-4011-AB03-9759C04A4A8D}"/>
              </a:ext>
            </a:extLst>
          </p:cNvPr>
          <p:cNvSpPr txBox="1"/>
          <p:nvPr/>
        </p:nvSpPr>
        <p:spPr>
          <a:xfrm>
            <a:off x="8891167" y="1984333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Solução</a:t>
            </a: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CB190DE6-0457-4FEA-9CB4-E2DF69E0F090}"/>
              </a:ext>
            </a:extLst>
          </p:cNvPr>
          <p:cNvCxnSpPr/>
          <p:nvPr/>
        </p:nvCxnSpPr>
        <p:spPr>
          <a:xfrm flipH="1" flipV="1">
            <a:off x="7349924" y="4548851"/>
            <a:ext cx="1354238" cy="497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0DBD413-AE73-4045-90DB-C350B31B79BA}"/>
              </a:ext>
            </a:extLst>
          </p:cNvPr>
          <p:cNvSpPr txBox="1"/>
          <p:nvPr/>
        </p:nvSpPr>
        <p:spPr>
          <a:xfrm>
            <a:off x="5232659" y="4135083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rgbClr val="FF0000"/>
                </a:solidFill>
              </a:rPr>
              <a:t>Informação Interpretável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2C264DF-302E-4219-A616-F631131D7A50}"/>
              </a:ext>
            </a:extLst>
          </p:cNvPr>
          <p:cNvSpPr txBox="1"/>
          <p:nvPr/>
        </p:nvSpPr>
        <p:spPr>
          <a:xfrm rot="1222086">
            <a:off x="7684552" y="4727429"/>
            <a:ext cx="238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>
                <a:solidFill>
                  <a:srgbClr val="FF0000"/>
                </a:solidFill>
              </a:rPr>
              <a:t>Extrair</a:t>
            </a:r>
          </a:p>
        </p:txBody>
      </p:sp>
    </p:spTree>
    <p:extLst>
      <p:ext uri="{BB962C8B-B14F-4D97-AF65-F5344CB8AC3E}">
        <p14:creationId xmlns:p14="http://schemas.microsoft.com/office/powerpoint/2010/main" val="306538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4316F-001D-442B-A4CC-AE5FF53A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Porquê</a:t>
            </a:r>
            <a:r>
              <a:rPr lang="pt-PT" dirty="0"/>
              <a:t> </a:t>
            </a:r>
            <a:r>
              <a:rPr lang="pt-PT" b="1" dirty="0" err="1"/>
              <a:t>Interpretabilidade</a:t>
            </a:r>
            <a:r>
              <a:rPr lang="pt-PT" b="1" dirty="0"/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AD7E30B-99E9-4416-A2B3-7301F9AF3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CF30F3-9ED1-4052-BEC2-1E85E5776F3B}"/>
              </a:ext>
            </a:extLst>
          </p:cNvPr>
          <p:cNvSpPr txBox="1"/>
          <p:nvPr/>
        </p:nvSpPr>
        <p:spPr>
          <a:xfrm>
            <a:off x="581192" y="2340864"/>
            <a:ext cx="515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1. Verificar que o modelo funciona como esperado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0A1262-49B2-4FD6-BFA0-5F1B4EC0DD9B}"/>
              </a:ext>
            </a:extLst>
          </p:cNvPr>
          <p:cNvSpPr txBox="1"/>
          <p:nvPr/>
        </p:nvSpPr>
        <p:spPr>
          <a:xfrm>
            <a:off x="581192" y="2710196"/>
            <a:ext cx="559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Decisões erradas podem ser dispendiosas e perigosas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D4A524-3C90-4832-8ED8-6889A926F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73" y="3218594"/>
            <a:ext cx="4684675" cy="32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82EDEC4-E201-4DD9-9CFC-875AF66016E0}"/>
              </a:ext>
            </a:extLst>
          </p:cNvPr>
          <p:cNvSpPr txBox="1"/>
          <p:nvPr/>
        </p:nvSpPr>
        <p:spPr>
          <a:xfrm>
            <a:off x="4664598" y="6246441"/>
            <a:ext cx="1343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bbc.com</a:t>
            </a:r>
          </a:p>
        </p:txBody>
      </p:sp>
      <p:pic>
        <p:nvPicPr>
          <p:cNvPr id="2052" name="Picture 4" descr="Microscopic Views of Leukemia and Lymphoma Blood Cancer">
            <a:extLst>
              <a:ext uri="{FF2B5EF4-FFF2-40B4-BE49-F238E27FC236}">
                <a16:creationId xmlns:a16="http://schemas.microsoft.com/office/drawing/2014/main" id="{88BA98A7-DD8D-4CDF-9500-0C11B98D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960" y="3218594"/>
            <a:ext cx="4107867" cy="307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950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4316F-001D-442B-A4CC-AE5FF53A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Porquê </a:t>
            </a:r>
            <a:r>
              <a:rPr lang="pt-PT" b="1" dirty="0" err="1"/>
              <a:t>Interpretabilidade</a:t>
            </a:r>
            <a:r>
              <a:rPr lang="pt-PT" b="1" dirty="0"/>
              <a:t>?</a:t>
            </a:r>
          </a:p>
        </p:txBody>
      </p:sp>
      <p:pic>
        <p:nvPicPr>
          <p:cNvPr id="10" name="Marcador de Posição de Conteúdo 9">
            <a:extLst>
              <a:ext uri="{FF2B5EF4-FFF2-40B4-BE49-F238E27FC236}">
                <a16:creationId xmlns:a16="http://schemas.microsoft.com/office/drawing/2014/main" id="{0A5F30AF-59DC-46CB-B72E-D5FCCF1BA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710196"/>
            <a:ext cx="5638800" cy="3305175"/>
          </a:xfr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ACF30F3-9ED1-4052-BEC2-1E85E5776F3B}"/>
              </a:ext>
            </a:extLst>
          </p:cNvPr>
          <p:cNvSpPr txBox="1"/>
          <p:nvPr/>
        </p:nvSpPr>
        <p:spPr>
          <a:xfrm>
            <a:off x="581192" y="2340864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2. Melhorar/Depurar o classificador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6F9F45E9-BACF-4EB8-A421-4C5D34F408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6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4316F-001D-442B-A4CC-AE5FF53A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Porquê </a:t>
            </a:r>
            <a:r>
              <a:rPr lang="pt-PT" b="1" dirty="0" err="1"/>
              <a:t>Interpretabilidade</a:t>
            </a:r>
            <a:r>
              <a:rPr lang="pt-PT" b="1" dirty="0"/>
              <a:t>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CF30F3-9ED1-4052-BEC2-1E85E5776F3B}"/>
              </a:ext>
            </a:extLst>
          </p:cNvPr>
          <p:cNvSpPr txBox="1"/>
          <p:nvPr/>
        </p:nvSpPr>
        <p:spPr>
          <a:xfrm>
            <a:off x="581192" y="2340864"/>
            <a:ext cx="292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3. Fazer novas descobertas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6F9F45E9-BACF-4EB8-A421-4C5D34F408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61DAF942-827B-4825-A250-6DFE2AE1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303459"/>
            <a:ext cx="11029615" cy="3634486"/>
          </a:xfrm>
        </p:spPr>
        <p:txBody>
          <a:bodyPr/>
          <a:lstStyle/>
          <a:p>
            <a:endParaRPr lang="pt-PT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73526DD-3196-4802-98E8-431AED974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828683"/>
            <a:ext cx="4926111" cy="368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AB62F11-F11A-4E06-8196-7CE62CE15F72}"/>
              </a:ext>
            </a:extLst>
          </p:cNvPr>
          <p:cNvSpPr/>
          <p:nvPr/>
        </p:nvSpPr>
        <p:spPr>
          <a:xfrm>
            <a:off x="4986442" y="4610410"/>
            <a:ext cx="520861" cy="1099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5FE73-F2B1-4EE5-8D35-61F7F4230334}"/>
              </a:ext>
            </a:extLst>
          </p:cNvPr>
          <p:cNvSpPr txBox="1"/>
          <p:nvPr/>
        </p:nvSpPr>
        <p:spPr>
          <a:xfrm>
            <a:off x="3488940" y="6318458"/>
            <a:ext cx="1665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greatvalley.psu.edu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1BA2A8A-C82E-4C27-A9B6-BE90D2E487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276600"/>
            <a:ext cx="51816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hlinkClick r:id="rId4"/>
            <a:extLst>
              <a:ext uri="{FF2B5EF4-FFF2-40B4-BE49-F238E27FC236}">
                <a16:creationId xmlns:a16="http://schemas.microsoft.com/office/drawing/2014/main" id="{D70065DC-AEE2-4A25-910E-5FF85045CA2C}"/>
              </a:ext>
            </a:extLst>
          </p:cNvPr>
          <p:cNvSpPr txBox="1"/>
          <p:nvPr/>
        </p:nvSpPr>
        <p:spPr>
          <a:xfrm>
            <a:off x="10138505" y="6318458"/>
            <a:ext cx="1139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i="0" u="none" strike="noStrike" dirty="0" err="1">
                <a:solidFill>
                  <a:srgbClr val="191919"/>
                </a:solidFill>
                <a:effectLst/>
              </a:rPr>
              <a:t>Areeba</a:t>
            </a:r>
            <a:r>
              <a:rPr lang="pt-PT" sz="1400" i="0" u="none" strike="noStrike" dirty="0">
                <a:solidFill>
                  <a:srgbClr val="191919"/>
                </a:solidFill>
                <a:effectLst/>
              </a:rPr>
              <a:t> </a:t>
            </a:r>
            <a:r>
              <a:rPr lang="pt-PT" sz="1400" i="0" u="none" strike="noStrike" dirty="0" err="1">
                <a:solidFill>
                  <a:srgbClr val="191919"/>
                </a:solidFill>
                <a:effectLst/>
              </a:rPr>
              <a:t>Abid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899384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4316F-001D-442B-A4CC-AE5FF53AF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Porquê </a:t>
            </a:r>
            <a:r>
              <a:rPr lang="pt-PT" b="1" dirty="0" err="1"/>
              <a:t>Interpretabilidade</a:t>
            </a:r>
            <a:r>
              <a:rPr lang="pt-PT" b="1" dirty="0"/>
              <a:t>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CF30F3-9ED1-4052-BEC2-1E85E5776F3B}"/>
              </a:ext>
            </a:extLst>
          </p:cNvPr>
          <p:cNvSpPr txBox="1"/>
          <p:nvPr/>
        </p:nvSpPr>
        <p:spPr>
          <a:xfrm>
            <a:off x="581192" y="2340864"/>
            <a:ext cx="238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4. Direito à explicação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6F9F45E9-BACF-4EB8-A421-4C5D34F408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61DAF942-827B-4825-A250-6DFE2AE19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92" y="2340864"/>
            <a:ext cx="11029615" cy="3634486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Ex: </a:t>
            </a:r>
          </a:p>
          <a:p>
            <a:r>
              <a:rPr lang="pt-PT" dirty="0"/>
              <a:t>Estados Unidos - </a:t>
            </a:r>
            <a:r>
              <a:rPr lang="pt-PT" b="0" i="0" u="none" strike="noStrike" dirty="0" err="1">
                <a:solidFill>
                  <a:srgbClr val="0645AD"/>
                </a:solidFill>
                <a:effectLst/>
                <a:hlinkClick r:id="rId2"/>
              </a:rPr>
              <a:t>Equal</a:t>
            </a:r>
            <a:r>
              <a:rPr lang="pt-PT" b="0" i="0" u="none" strike="noStrike" dirty="0">
                <a:solidFill>
                  <a:srgbClr val="0645AD"/>
                </a:solidFill>
                <a:effectLst/>
                <a:hlinkClick r:id="rId2"/>
              </a:rPr>
              <a:t> </a:t>
            </a:r>
            <a:r>
              <a:rPr lang="pt-PT" b="0" i="0" u="none" strike="noStrike" dirty="0" err="1">
                <a:solidFill>
                  <a:srgbClr val="0645AD"/>
                </a:solidFill>
                <a:effectLst/>
                <a:hlinkClick r:id="rId2"/>
              </a:rPr>
              <a:t>Credit</a:t>
            </a:r>
            <a:r>
              <a:rPr lang="pt-PT" b="0" i="0" u="none" strike="noStrike" dirty="0">
                <a:solidFill>
                  <a:srgbClr val="0645AD"/>
                </a:solidFill>
                <a:effectLst/>
                <a:hlinkClick r:id="rId2"/>
              </a:rPr>
              <a:t> </a:t>
            </a:r>
            <a:r>
              <a:rPr lang="pt-PT" b="0" i="0" u="none" strike="noStrike" dirty="0" err="1">
                <a:solidFill>
                  <a:srgbClr val="0645AD"/>
                </a:solidFill>
                <a:effectLst/>
                <a:hlinkClick r:id="rId2"/>
              </a:rPr>
              <a:t>Opportunity</a:t>
            </a:r>
            <a:r>
              <a:rPr lang="pt-PT" b="0" i="0" u="none" strike="noStrike" dirty="0">
                <a:solidFill>
                  <a:srgbClr val="0645AD"/>
                </a:solidFill>
                <a:effectLst/>
                <a:hlinkClick r:id="rId2"/>
              </a:rPr>
              <a:t> </a:t>
            </a:r>
            <a:r>
              <a:rPr lang="pt-PT" b="0" i="0" u="none" strike="noStrike" dirty="0" err="1">
                <a:solidFill>
                  <a:srgbClr val="0645AD"/>
                </a:solidFill>
                <a:effectLst/>
                <a:hlinkClick r:id="rId2"/>
              </a:rPr>
              <a:t>Act</a:t>
            </a:r>
            <a:r>
              <a:rPr lang="pt-PT" b="0" i="0" dirty="0">
                <a:solidFill>
                  <a:srgbClr val="202122"/>
                </a:solidFill>
                <a:effectLst/>
              </a:rPr>
              <a:t> </a:t>
            </a:r>
            <a:endParaRPr lang="pt-PT" dirty="0">
              <a:solidFill>
                <a:srgbClr val="202122"/>
              </a:solidFill>
            </a:endParaRPr>
          </a:p>
          <a:p>
            <a:r>
              <a:rPr lang="pt-PT" dirty="0">
                <a:solidFill>
                  <a:srgbClr val="202122"/>
                </a:solidFill>
              </a:rPr>
              <a:t>Europa - </a:t>
            </a:r>
            <a:r>
              <a:rPr lang="pt-PT" b="0" i="0" dirty="0">
                <a:solidFill>
                  <a:srgbClr val="202122"/>
                </a:solidFill>
                <a:effectLst/>
              </a:rPr>
              <a:t> </a:t>
            </a:r>
            <a:r>
              <a:rPr lang="pt-PT" b="0" i="0" u="none" strike="noStrike" dirty="0">
                <a:solidFill>
                  <a:srgbClr val="0645AD"/>
                </a:solidFill>
                <a:effectLst/>
                <a:hlinkClick r:id="rId3" tooltip="General Data Protection Regulation"/>
              </a:rPr>
              <a:t>General Data Protection </a:t>
            </a:r>
            <a:r>
              <a:rPr lang="pt-PT" b="0" i="0" u="none" strike="noStrike" dirty="0" err="1">
                <a:solidFill>
                  <a:srgbClr val="0645AD"/>
                </a:solidFill>
                <a:effectLst/>
                <a:hlinkClick r:id="rId3" tooltip="General Data Protection Regulation"/>
              </a:rPr>
              <a:t>Regulation</a:t>
            </a:r>
            <a:r>
              <a:rPr lang="pt-PT" b="0" i="0" dirty="0">
                <a:solidFill>
                  <a:srgbClr val="202122"/>
                </a:solidFill>
                <a:effectLst/>
              </a:rPr>
              <a:t> </a:t>
            </a:r>
          </a:p>
          <a:p>
            <a:r>
              <a:rPr lang="pt-PT" dirty="0">
                <a:solidFill>
                  <a:srgbClr val="202122"/>
                </a:solidFill>
              </a:rPr>
              <a:t>França - </a:t>
            </a:r>
            <a:r>
              <a:rPr lang="pt-PT" dirty="0">
                <a:solidFill>
                  <a:srgbClr val="202122"/>
                </a:solidFill>
                <a:hlinkClick r:id="rId4"/>
              </a:rPr>
              <a:t>Digital </a:t>
            </a:r>
            <a:r>
              <a:rPr lang="pt-PT" dirty="0" err="1">
                <a:solidFill>
                  <a:srgbClr val="202122"/>
                </a:solidFill>
                <a:hlinkClick r:id="rId4"/>
              </a:rPr>
              <a:t>Republic</a:t>
            </a:r>
            <a:r>
              <a:rPr lang="pt-PT" dirty="0">
                <a:solidFill>
                  <a:srgbClr val="202122"/>
                </a:solidFill>
                <a:hlinkClick r:id="rId4"/>
              </a:rPr>
              <a:t> </a:t>
            </a:r>
            <a:r>
              <a:rPr lang="pt-PT" dirty="0" err="1">
                <a:solidFill>
                  <a:srgbClr val="202122"/>
                </a:solidFill>
                <a:hlinkClick r:id="rId4"/>
              </a:rPr>
              <a:t>Act</a:t>
            </a:r>
            <a:endParaRPr lang="pt-PT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AB62F11-F11A-4E06-8196-7CE62CE15F72}"/>
              </a:ext>
            </a:extLst>
          </p:cNvPr>
          <p:cNvSpPr/>
          <p:nvPr/>
        </p:nvSpPr>
        <p:spPr>
          <a:xfrm>
            <a:off x="4986442" y="4610410"/>
            <a:ext cx="520861" cy="10995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A03A71-4796-4B78-9D90-A6D35CE4F002}"/>
              </a:ext>
            </a:extLst>
          </p:cNvPr>
          <p:cNvSpPr txBox="1"/>
          <p:nvPr/>
        </p:nvSpPr>
        <p:spPr>
          <a:xfrm>
            <a:off x="581192" y="2761989"/>
            <a:ext cx="717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rgbClr val="252525"/>
                </a:solidFill>
                <a:latin typeface="Roboto" panose="020B0604020202020204" pitchFamily="2" charset="0"/>
              </a:rPr>
              <a:t>“D</a:t>
            </a:r>
            <a:r>
              <a:rPr lang="pt-PT" b="0" i="0" dirty="0">
                <a:solidFill>
                  <a:srgbClr val="252525"/>
                </a:solidFill>
                <a:effectLst/>
                <a:latin typeface="Roboto" panose="020B0604020202020204" pitchFamily="2" charset="0"/>
              </a:rPr>
              <a:t>ireito de receber uma explicação para o output de um algoritmo”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8077213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13A22"/>
      </a:dk2>
      <a:lt2>
        <a:srgbClr val="E8E3E2"/>
      </a:lt2>
      <a:accent1>
        <a:srgbClr val="38B1C2"/>
      </a:accent1>
      <a:accent2>
        <a:srgbClr val="28B48B"/>
      </a:accent2>
      <a:accent3>
        <a:srgbClr val="35B95B"/>
      </a:accent3>
      <a:accent4>
        <a:srgbClr val="3BB829"/>
      </a:accent4>
      <a:accent5>
        <a:srgbClr val="77B033"/>
      </a:accent5>
      <a:accent6>
        <a:srgbClr val="A3A825"/>
      </a:accent6>
      <a:hlink>
        <a:srgbClr val="549030"/>
      </a:hlink>
      <a:folHlink>
        <a:srgbClr val="7F7F7F"/>
      </a:folHlink>
    </a:clrScheme>
    <a:fontScheme name="Dividend">
      <a:maj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ova Ligh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Office PowerPoint</Application>
  <PresentationFormat>Widescreen</PresentationFormat>
  <Paragraphs>101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Nova Light</vt:lpstr>
      <vt:lpstr>Calibri</vt:lpstr>
      <vt:lpstr>CMR10</vt:lpstr>
      <vt:lpstr>Roboto</vt:lpstr>
      <vt:lpstr>Wingdings 2</vt:lpstr>
      <vt:lpstr>DividendVTI</vt:lpstr>
      <vt:lpstr>Deep Learning Interpretável</vt:lpstr>
      <vt:lpstr>Deep Learning Interpretável</vt:lpstr>
      <vt:lpstr>O que é Interpretabilidade? </vt:lpstr>
      <vt:lpstr>O que é Interpretabilidade? </vt:lpstr>
      <vt:lpstr>O que é Interpretabilidade? </vt:lpstr>
      <vt:lpstr>Porquê Interpretabilidade?</vt:lpstr>
      <vt:lpstr>Porquê Interpretabilidade?</vt:lpstr>
      <vt:lpstr>Porquê Interpretabilidade?</vt:lpstr>
      <vt:lpstr>Porquê Interpretabilidade?</vt:lpstr>
      <vt:lpstr>Técnicas de deep learning interpretável</vt:lpstr>
      <vt:lpstr>Feature importance</vt:lpstr>
      <vt:lpstr>Occlusion</vt:lpstr>
      <vt:lpstr>Shap values</vt:lpstr>
      <vt:lpstr>Grad-CAM</vt:lpstr>
      <vt:lpstr>Aplicações</vt:lpstr>
      <vt:lpstr>Deteção de cancro da pele</vt:lpstr>
      <vt:lpstr>Deteção de COVID-19</vt:lpstr>
      <vt:lpstr>Deteção de COVID-19</vt:lpstr>
      <vt:lpstr> Deteção de Malware</vt:lpstr>
      <vt:lpstr> Deteção de Malware</vt:lpstr>
      <vt:lpstr>Desafios</vt:lpstr>
      <vt:lpstr>Uminho - mei Aprendizagem Profunda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Interpretável</dc:title>
  <dc:creator>Pedro Almeida Fernandes</dc:creator>
  <cp:lastModifiedBy>Pedro Almeida Fernandes</cp:lastModifiedBy>
  <cp:revision>17</cp:revision>
  <dcterms:created xsi:type="dcterms:W3CDTF">2022-03-31T12:37:47Z</dcterms:created>
  <dcterms:modified xsi:type="dcterms:W3CDTF">2022-04-04T12:40:09Z</dcterms:modified>
</cp:coreProperties>
</file>